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9" r:id="rId3"/>
  </p:sldIdLst>
  <p:sldSz cx="15119350" cy="10691813"/>
  <p:notesSz cx="6858000" cy="9144000"/>
  <p:defaultTextStyle>
    <a:defPPr>
      <a:defRPr lang="es-ES_tradnl"/>
    </a:defPPr>
    <a:lvl1pPr marL="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0"/>
    <p:restoredTop sz="97494"/>
  </p:normalViewPr>
  <p:slideViewPr>
    <p:cSldViewPr snapToGrid="0" snapToObjects="1">
      <p:cViewPr varScale="1">
        <p:scale>
          <a:sx n="104" d="100"/>
          <a:sy n="104" d="100"/>
        </p:scale>
        <p:origin x="25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595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073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4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634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627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4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489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28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064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582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372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DB89-C61B-CE4F-B91F-969E5A064D62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25AF-2139-184B-B1A4-936AF143B94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05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adroTexto 155"/>
          <p:cNvSpPr txBox="1"/>
          <p:nvPr/>
        </p:nvSpPr>
        <p:spPr>
          <a:xfrm>
            <a:off x="13747923" y="-4857"/>
            <a:ext cx="1282723" cy="483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Model</a:t>
            </a:r>
            <a:r>
              <a:rPr lang="es-ES_tradnl" dirty="0" smtClean="0"/>
              <a:t> 1</a:t>
            </a:r>
          </a:p>
        </p:txBody>
      </p:sp>
      <p:grpSp>
        <p:nvGrpSpPr>
          <p:cNvPr id="100" name="Agrupar 99"/>
          <p:cNvGrpSpPr/>
          <p:nvPr/>
        </p:nvGrpSpPr>
        <p:grpSpPr>
          <a:xfrm>
            <a:off x="152761" y="619830"/>
            <a:ext cx="1260000" cy="1116000"/>
            <a:chOff x="1098655" y="1275048"/>
            <a:chExt cx="1308879" cy="1237155"/>
          </a:xfrm>
        </p:grpSpPr>
        <p:sp>
          <p:nvSpPr>
            <p:cNvPr id="101" name="Extraer 100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02" name="CuadroTexto 101"/>
            <p:cNvSpPr txBox="1"/>
            <p:nvPr/>
          </p:nvSpPr>
          <p:spPr>
            <a:xfrm>
              <a:off x="1098655" y="147734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06" name="Agrupar 105"/>
          <p:cNvGrpSpPr/>
          <p:nvPr/>
        </p:nvGrpSpPr>
        <p:grpSpPr>
          <a:xfrm>
            <a:off x="2734297" y="812924"/>
            <a:ext cx="1314140" cy="734312"/>
            <a:chOff x="3014606" y="1463287"/>
            <a:chExt cx="1347329" cy="909210"/>
          </a:xfrm>
        </p:grpSpPr>
        <p:sp>
          <p:nvSpPr>
            <p:cNvPr id="107" name="Rectángulo 106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08" name="CuadroTexto 107"/>
            <p:cNvSpPr txBox="1"/>
            <p:nvPr/>
          </p:nvSpPr>
          <p:spPr>
            <a:xfrm>
              <a:off x="3014606" y="1463287"/>
              <a:ext cx="1216282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09" name="Agrupar 108"/>
          <p:cNvGrpSpPr/>
          <p:nvPr/>
        </p:nvGrpSpPr>
        <p:grpSpPr>
          <a:xfrm>
            <a:off x="1182006" y="-1111987"/>
            <a:ext cx="1552291" cy="2289182"/>
            <a:chOff x="2314937" y="-404416"/>
            <a:chExt cx="1552291" cy="2289182"/>
          </a:xfrm>
        </p:grpSpPr>
        <p:cxnSp>
          <p:nvCxnSpPr>
            <p:cNvPr id="110" name="Conector recto 109"/>
            <p:cNvCxnSpPr>
              <a:stCxn id="104" idx="0"/>
              <a:endCxn id="109" idx="1"/>
            </p:cNvCxnSpPr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CuadroTexto 110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12" name="Llamada con línea 2 (barra de énfasis) 111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113" name="Agrupar 112"/>
          <p:cNvGrpSpPr/>
          <p:nvPr/>
        </p:nvGrpSpPr>
        <p:grpSpPr>
          <a:xfrm>
            <a:off x="3977424" y="-1134685"/>
            <a:ext cx="1552291" cy="2289182"/>
            <a:chOff x="2314937" y="-404416"/>
            <a:chExt cx="1552291" cy="2289182"/>
          </a:xfrm>
        </p:grpSpPr>
        <p:cxnSp>
          <p:nvCxnSpPr>
            <p:cNvPr id="114" name="Conector recto 113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CuadroTexto 114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16" name="Llamada con línea 2 (barra de énfasis) 115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120" name="Agrupar 119"/>
          <p:cNvGrpSpPr/>
          <p:nvPr/>
        </p:nvGrpSpPr>
        <p:grpSpPr>
          <a:xfrm>
            <a:off x="3743869" y="473772"/>
            <a:ext cx="1776118" cy="2289182"/>
            <a:chOff x="2091110" y="-404416"/>
            <a:chExt cx="1776118" cy="2289182"/>
          </a:xfrm>
        </p:grpSpPr>
        <p:cxnSp>
          <p:nvCxnSpPr>
            <p:cNvPr id="121" name="Conector recto 120"/>
            <p:cNvCxnSpPr/>
            <p:nvPr/>
          </p:nvCxnSpPr>
          <p:spPr>
            <a:xfrm>
              <a:off x="2091110" y="1884766"/>
              <a:ext cx="17761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uadroTexto 121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23" name="Llamada con línea 2 (barra de énfasis) 12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124" name="Agrupar 123"/>
          <p:cNvGrpSpPr/>
          <p:nvPr/>
        </p:nvGrpSpPr>
        <p:grpSpPr>
          <a:xfrm>
            <a:off x="2734297" y="4475368"/>
            <a:ext cx="1317600" cy="730800"/>
            <a:chOff x="3014606" y="1477348"/>
            <a:chExt cx="1347329" cy="895149"/>
          </a:xfrm>
        </p:grpSpPr>
        <p:sp>
          <p:nvSpPr>
            <p:cNvPr id="125" name="Rectángulo 124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26" name="CuadroTexto 125"/>
            <p:cNvSpPr txBox="1"/>
            <p:nvPr/>
          </p:nvSpPr>
          <p:spPr>
            <a:xfrm>
              <a:off x="3014606" y="1503408"/>
              <a:ext cx="1216282" cy="73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100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20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cxnSp>
        <p:nvCxnSpPr>
          <p:cNvPr id="127" name="Conector recto 126"/>
          <p:cNvCxnSpPr/>
          <p:nvPr/>
        </p:nvCxnSpPr>
        <p:spPr>
          <a:xfrm>
            <a:off x="3748940" y="1506602"/>
            <a:ext cx="0" cy="1256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Agrupar 127"/>
          <p:cNvGrpSpPr/>
          <p:nvPr/>
        </p:nvGrpSpPr>
        <p:grpSpPr>
          <a:xfrm>
            <a:off x="126916" y="4491627"/>
            <a:ext cx="1260000" cy="1116000"/>
            <a:chOff x="1098655" y="1287116"/>
            <a:chExt cx="1308879" cy="1237155"/>
          </a:xfrm>
        </p:grpSpPr>
        <p:sp>
          <p:nvSpPr>
            <p:cNvPr id="129" name="Extraer 128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30" name="CuadroTexto 129"/>
            <p:cNvSpPr txBox="1"/>
            <p:nvPr/>
          </p:nvSpPr>
          <p:spPr>
            <a:xfrm>
              <a:off x="1098655" y="147734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31" name="Agrupar 130"/>
          <p:cNvGrpSpPr/>
          <p:nvPr/>
        </p:nvGrpSpPr>
        <p:grpSpPr>
          <a:xfrm>
            <a:off x="1182006" y="2763652"/>
            <a:ext cx="1552291" cy="2289182"/>
            <a:chOff x="2314937" y="-404416"/>
            <a:chExt cx="1552291" cy="2289182"/>
          </a:xfrm>
        </p:grpSpPr>
        <p:cxnSp>
          <p:nvCxnSpPr>
            <p:cNvPr id="132" name="Conector recto 131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CuadroTexto 132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34" name="Llamada con línea 2 (barra de énfasis) 133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139" name="Conector recto 138"/>
          <p:cNvCxnSpPr/>
          <p:nvPr/>
        </p:nvCxnSpPr>
        <p:spPr>
          <a:xfrm>
            <a:off x="3327457" y="3945537"/>
            <a:ext cx="30483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uadroTexto 139"/>
          <p:cNvSpPr txBox="1"/>
          <p:nvPr/>
        </p:nvSpPr>
        <p:spPr>
          <a:xfrm>
            <a:off x="4048438" y="2782767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3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41" name="Llamada con línea 2 (barra de énfasis) 140"/>
          <p:cNvSpPr/>
          <p:nvPr/>
        </p:nvSpPr>
        <p:spPr>
          <a:xfrm rot="16200000">
            <a:off x="3951084" y="1753708"/>
            <a:ext cx="1594021" cy="139931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2" name="Conector recto 141"/>
          <p:cNvCxnSpPr/>
          <p:nvPr/>
        </p:nvCxnSpPr>
        <p:spPr>
          <a:xfrm flipH="1">
            <a:off x="3327457" y="1409496"/>
            <a:ext cx="0" cy="25360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4060011" y="5143484"/>
            <a:ext cx="28559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uadroTexto 144"/>
          <p:cNvSpPr txBox="1"/>
          <p:nvPr/>
        </p:nvSpPr>
        <p:spPr>
          <a:xfrm>
            <a:off x="4766011" y="3980714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5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false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46" name="Llamada con línea 2 (barra de énfasis) 145"/>
          <p:cNvSpPr/>
          <p:nvPr/>
        </p:nvSpPr>
        <p:spPr>
          <a:xfrm rot="16200000">
            <a:off x="4668657" y="2951655"/>
            <a:ext cx="1594021" cy="139931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7" name="Conector recto 146"/>
          <p:cNvCxnSpPr/>
          <p:nvPr/>
        </p:nvCxnSpPr>
        <p:spPr>
          <a:xfrm>
            <a:off x="6915978" y="4557183"/>
            <a:ext cx="0" cy="586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Agrupar 150"/>
          <p:cNvGrpSpPr/>
          <p:nvPr/>
        </p:nvGrpSpPr>
        <p:grpSpPr>
          <a:xfrm>
            <a:off x="3824610" y="4206851"/>
            <a:ext cx="1776118" cy="2289182"/>
            <a:chOff x="2091110" y="-404416"/>
            <a:chExt cx="1776118" cy="2289182"/>
          </a:xfrm>
        </p:grpSpPr>
        <p:cxnSp>
          <p:nvCxnSpPr>
            <p:cNvPr id="152" name="Conector recto 151"/>
            <p:cNvCxnSpPr/>
            <p:nvPr/>
          </p:nvCxnSpPr>
          <p:spPr>
            <a:xfrm>
              <a:off x="2091110" y="1884766"/>
              <a:ext cx="17761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CuadroTexto 152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6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54" name="Llamada con línea 2 (barra de énfasis) 153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155" name="Conector recto 154"/>
          <p:cNvCxnSpPr/>
          <p:nvPr/>
        </p:nvCxnSpPr>
        <p:spPr>
          <a:xfrm flipH="1">
            <a:off x="3829681" y="5072741"/>
            <a:ext cx="0" cy="1423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Agrupar 156"/>
          <p:cNvGrpSpPr/>
          <p:nvPr/>
        </p:nvGrpSpPr>
        <p:grpSpPr>
          <a:xfrm>
            <a:off x="3395105" y="-745086"/>
            <a:ext cx="4855448" cy="2289182"/>
            <a:chOff x="1608938" y="-404416"/>
            <a:chExt cx="4855448" cy="2289182"/>
          </a:xfrm>
        </p:grpSpPr>
        <p:cxnSp>
          <p:nvCxnSpPr>
            <p:cNvPr id="158" name="Conector recto 157"/>
            <p:cNvCxnSpPr/>
            <p:nvPr/>
          </p:nvCxnSpPr>
          <p:spPr>
            <a:xfrm>
              <a:off x="1608938" y="1884766"/>
              <a:ext cx="48554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CuadroTexto 158"/>
            <p:cNvSpPr txBox="1"/>
            <p:nvPr/>
          </p:nvSpPr>
          <p:spPr>
            <a:xfrm>
              <a:off x="4971515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7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60" name="Llamada con línea 2 (barra de énfasis) 159"/>
            <p:cNvSpPr/>
            <p:nvPr/>
          </p:nvSpPr>
          <p:spPr>
            <a:xfrm rot="16200000">
              <a:off x="4874161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161" name="Conector recto 160"/>
          <p:cNvCxnSpPr/>
          <p:nvPr/>
        </p:nvCxnSpPr>
        <p:spPr>
          <a:xfrm>
            <a:off x="8250553" y="1545553"/>
            <a:ext cx="0" cy="4815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6667258" y="6361494"/>
            <a:ext cx="15832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CuadroTexto 162"/>
          <p:cNvSpPr txBox="1"/>
          <p:nvPr/>
        </p:nvSpPr>
        <p:spPr>
          <a:xfrm>
            <a:off x="0" y="314892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64" name="CuadroTexto 163"/>
          <p:cNvSpPr txBox="1"/>
          <p:nvPr/>
        </p:nvSpPr>
        <p:spPr>
          <a:xfrm>
            <a:off x="1548660" y="938277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2930946" y="492778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4385620" y="930078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6004314" y="280791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8" name="CuadroTexto 167"/>
          <p:cNvSpPr txBox="1"/>
          <p:nvPr/>
        </p:nvSpPr>
        <p:spPr>
          <a:xfrm>
            <a:off x="4344248" y="2546142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9" name="CuadroTexto 168"/>
          <p:cNvSpPr txBox="1"/>
          <p:nvPr/>
        </p:nvSpPr>
        <p:spPr>
          <a:xfrm>
            <a:off x="6071689" y="1979996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0" name="CuadroTexto 169"/>
          <p:cNvSpPr txBox="1"/>
          <p:nvPr/>
        </p:nvSpPr>
        <p:spPr>
          <a:xfrm>
            <a:off x="4278449" y="3701260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1" name="CuadroTexto 170"/>
          <p:cNvSpPr txBox="1"/>
          <p:nvPr/>
        </p:nvSpPr>
        <p:spPr>
          <a:xfrm>
            <a:off x="7076773" y="3377059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8558" y="4258251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1486733" y="476267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" name="CuadroTexto 173"/>
          <p:cNvSpPr txBox="1"/>
          <p:nvPr/>
        </p:nvSpPr>
        <p:spPr>
          <a:xfrm>
            <a:off x="5026082" y="490324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5" name="CuadroTexto 174"/>
          <p:cNvSpPr txBox="1"/>
          <p:nvPr/>
        </p:nvSpPr>
        <p:spPr>
          <a:xfrm>
            <a:off x="3088467" y="4189814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7105550" y="1340585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4364877" y="6263943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8" name="CuadroTexto 177"/>
          <p:cNvSpPr txBox="1"/>
          <p:nvPr/>
        </p:nvSpPr>
        <p:spPr>
          <a:xfrm>
            <a:off x="6144178" y="557206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2" name="Agrupar 91"/>
          <p:cNvGrpSpPr/>
          <p:nvPr/>
        </p:nvGrpSpPr>
        <p:grpSpPr>
          <a:xfrm>
            <a:off x="5509192" y="504128"/>
            <a:ext cx="1319954" cy="1008000"/>
            <a:chOff x="2627954" y="3166776"/>
            <a:chExt cx="1319954" cy="1008000"/>
          </a:xfrm>
        </p:grpSpPr>
        <p:sp>
          <p:nvSpPr>
            <p:cNvPr id="93" name="Elipse 92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94" name="CuadroTexto 93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95" name="Agrupar 94"/>
          <p:cNvGrpSpPr/>
          <p:nvPr/>
        </p:nvGrpSpPr>
        <p:grpSpPr>
          <a:xfrm>
            <a:off x="5522194" y="2289082"/>
            <a:ext cx="1319954" cy="1008000"/>
            <a:chOff x="2627954" y="3166776"/>
            <a:chExt cx="1319954" cy="1008000"/>
          </a:xfrm>
        </p:grpSpPr>
        <p:sp>
          <p:nvSpPr>
            <p:cNvPr id="96" name="Elipse 95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97" name="CuadroTexto 96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79" name="Agrupar 178"/>
          <p:cNvGrpSpPr/>
          <p:nvPr/>
        </p:nvGrpSpPr>
        <p:grpSpPr>
          <a:xfrm>
            <a:off x="6364960" y="3562476"/>
            <a:ext cx="1319954" cy="1008000"/>
            <a:chOff x="2627954" y="3166776"/>
            <a:chExt cx="1319954" cy="1008000"/>
          </a:xfrm>
        </p:grpSpPr>
        <p:sp>
          <p:nvSpPr>
            <p:cNvPr id="180" name="Elipse 17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81" name="CuadroTexto 18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82" name="Agrupar 181"/>
          <p:cNvGrpSpPr/>
          <p:nvPr/>
        </p:nvGrpSpPr>
        <p:grpSpPr>
          <a:xfrm>
            <a:off x="5574030" y="5829260"/>
            <a:ext cx="1319954" cy="1008000"/>
            <a:chOff x="2627954" y="3166776"/>
            <a:chExt cx="1319954" cy="1008000"/>
          </a:xfrm>
        </p:grpSpPr>
        <p:sp>
          <p:nvSpPr>
            <p:cNvPr id="183" name="Elipse 182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84" name="CuadroTexto 183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04" name="Agrupar 203"/>
          <p:cNvGrpSpPr/>
          <p:nvPr/>
        </p:nvGrpSpPr>
        <p:grpSpPr>
          <a:xfrm>
            <a:off x="8523318" y="754388"/>
            <a:ext cx="1260000" cy="1116000"/>
            <a:chOff x="1098655" y="1275048"/>
            <a:chExt cx="1308879" cy="1237155"/>
          </a:xfrm>
        </p:grpSpPr>
        <p:sp>
          <p:nvSpPr>
            <p:cNvPr id="205" name="Extraer 204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06" name="CuadroTexto 205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07" name="Agrupar 206"/>
          <p:cNvGrpSpPr/>
          <p:nvPr/>
        </p:nvGrpSpPr>
        <p:grpSpPr>
          <a:xfrm>
            <a:off x="11104854" y="947481"/>
            <a:ext cx="1314140" cy="738664"/>
            <a:chOff x="3014606" y="1463287"/>
            <a:chExt cx="1347329" cy="914599"/>
          </a:xfrm>
        </p:grpSpPr>
        <p:sp>
          <p:nvSpPr>
            <p:cNvPr id="208" name="Rectángulo 207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09" name="CuadroTexto 208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10" name="Agrupar 209"/>
          <p:cNvGrpSpPr/>
          <p:nvPr/>
        </p:nvGrpSpPr>
        <p:grpSpPr>
          <a:xfrm>
            <a:off x="9552563" y="-977429"/>
            <a:ext cx="1552291" cy="2289182"/>
            <a:chOff x="2314937" y="-404416"/>
            <a:chExt cx="1552291" cy="2289182"/>
          </a:xfrm>
        </p:grpSpPr>
        <p:cxnSp>
          <p:nvCxnSpPr>
            <p:cNvPr id="211" name="Conector recto 210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CuadroTexto 211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16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13" name="Llamada con línea 2 (barra de énfasis) 21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14" name="Agrupar 213"/>
          <p:cNvGrpSpPr/>
          <p:nvPr/>
        </p:nvGrpSpPr>
        <p:grpSpPr>
          <a:xfrm>
            <a:off x="12347981" y="-1000127"/>
            <a:ext cx="1552291" cy="2289182"/>
            <a:chOff x="2314937" y="-404416"/>
            <a:chExt cx="1552291" cy="2289182"/>
          </a:xfrm>
        </p:grpSpPr>
        <p:cxnSp>
          <p:nvCxnSpPr>
            <p:cNvPr id="215" name="Conector recto 214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CuadroTexto 21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17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17" name="Llamada con línea 2 (barra de énfasis) 21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sp>
        <p:nvSpPr>
          <p:cNvPr id="218" name="CuadroTexto 217"/>
          <p:cNvSpPr txBox="1"/>
          <p:nvPr/>
        </p:nvSpPr>
        <p:spPr>
          <a:xfrm>
            <a:off x="8370557" y="449450"/>
            <a:ext cx="330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17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9864787" y="107283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23" name="Agrupar 222"/>
          <p:cNvGrpSpPr/>
          <p:nvPr/>
        </p:nvGrpSpPr>
        <p:grpSpPr>
          <a:xfrm>
            <a:off x="13879749" y="638686"/>
            <a:ext cx="1319954" cy="1008000"/>
            <a:chOff x="2627954" y="3166776"/>
            <a:chExt cx="1319954" cy="1008000"/>
          </a:xfrm>
        </p:grpSpPr>
        <p:sp>
          <p:nvSpPr>
            <p:cNvPr id="224" name="Elipse 22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25" name="CuadroTexto 22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cxnSp>
        <p:nvCxnSpPr>
          <p:cNvPr id="240" name="Conector recto 239"/>
          <p:cNvCxnSpPr>
            <a:endCxn id="244" idx="0"/>
          </p:cNvCxnSpPr>
          <p:nvPr/>
        </p:nvCxnSpPr>
        <p:spPr>
          <a:xfrm>
            <a:off x="14391560" y="1656354"/>
            <a:ext cx="1524" cy="11513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Agrupar 242"/>
          <p:cNvGrpSpPr/>
          <p:nvPr/>
        </p:nvGrpSpPr>
        <p:grpSpPr>
          <a:xfrm>
            <a:off x="13842065" y="2807752"/>
            <a:ext cx="1319954" cy="1008000"/>
            <a:chOff x="2627954" y="3166776"/>
            <a:chExt cx="1319954" cy="1008000"/>
          </a:xfrm>
        </p:grpSpPr>
        <p:sp>
          <p:nvSpPr>
            <p:cNvPr id="244" name="Elipse 24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45" name="CuadroTexto 24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246" name="CuadroTexto 245"/>
          <p:cNvSpPr txBox="1"/>
          <p:nvPr/>
        </p:nvSpPr>
        <p:spPr>
          <a:xfrm>
            <a:off x="12495614" y="1930521"/>
            <a:ext cx="1399314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19</a:t>
            </a:r>
          </a:p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10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47" name="Llamada con línea 2 (barra de énfasis) 246"/>
          <p:cNvSpPr/>
          <p:nvPr/>
        </p:nvSpPr>
        <p:spPr>
          <a:xfrm rot="10800000">
            <a:off x="12086490" y="1867271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48" name="Agrupar 247"/>
          <p:cNvGrpSpPr/>
          <p:nvPr/>
        </p:nvGrpSpPr>
        <p:grpSpPr>
          <a:xfrm>
            <a:off x="152761" y="7170246"/>
            <a:ext cx="1260000" cy="1116000"/>
            <a:chOff x="1098655" y="1275048"/>
            <a:chExt cx="1308879" cy="1237155"/>
          </a:xfrm>
        </p:grpSpPr>
        <p:sp>
          <p:nvSpPr>
            <p:cNvPr id="249" name="Extraer 248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50" name="CuadroTexto 249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6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51" name="Agrupar 250"/>
          <p:cNvGrpSpPr/>
          <p:nvPr/>
        </p:nvGrpSpPr>
        <p:grpSpPr>
          <a:xfrm>
            <a:off x="2734297" y="7363339"/>
            <a:ext cx="1314140" cy="738664"/>
            <a:chOff x="3014606" y="1463287"/>
            <a:chExt cx="1347329" cy="914599"/>
          </a:xfrm>
        </p:grpSpPr>
        <p:sp>
          <p:nvSpPr>
            <p:cNvPr id="252" name="Rectángulo 251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53" name="CuadroTexto 252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54" name="Agrupar 253"/>
          <p:cNvGrpSpPr/>
          <p:nvPr/>
        </p:nvGrpSpPr>
        <p:grpSpPr>
          <a:xfrm>
            <a:off x="1182006" y="5438429"/>
            <a:ext cx="1552291" cy="2289182"/>
            <a:chOff x="2314937" y="-404416"/>
            <a:chExt cx="1552291" cy="2289182"/>
          </a:xfrm>
        </p:grpSpPr>
        <p:cxnSp>
          <p:nvCxnSpPr>
            <p:cNvPr id="255" name="Conector recto 254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CuadroTexto 25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57" name="Llamada con línea 2 (barra de énfasis) 25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58" name="Agrupar 257"/>
          <p:cNvGrpSpPr/>
          <p:nvPr/>
        </p:nvGrpSpPr>
        <p:grpSpPr>
          <a:xfrm>
            <a:off x="3977424" y="5415731"/>
            <a:ext cx="1552291" cy="2289182"/>
            <a:chOff x="2314937" y="-404416"/>
            <a:chExt cx="1552291" cy="2289182"/>
          </a:xfrm>
        </p:grpSpPr>
        <p:cxnSp>
          <p:nvCxnSpPr>
            <p:cNvPr id="259" name="Conector recto 258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CuadroTexto 259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61" name="Llamada con línea 2 (barra de énfasis) 260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67" name="Agrupar 266"/>
          <p:cNvGrpSpPr/>
          <p:nvPr/>
        </p:nvGrpSpPr>
        <p:grpSpPr>
          <a:xfrm>
            <a:off x="5509192" y="7054544"/>
            <a:ext cx="1319954" cy="1008000"/>
            <a:chOff x="2627954" y="3166776"/>
            <a:chExt cx="1319954" cy="1008000"/>
          </a:xfrm>
        </p:grpSpPr>
        <p:sp>
          <p:nvSpPr>
            <p:cNvPr id="268" name="Elipse 267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69" name="CuadroTexto 268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70" name="Agrupar 269"/>
          <p:cNvGrpSpPr/>
          <p:nvPr/>
        </p:nvGrpSpPr>
        <p:grpSpPr>
          <a:xfrm>
            <a:off x="6585741" y="5415852"/>
            <a:ext cx="1554474" cy="2289182"/>
            <a:chOff x="2312754" y="-404416"/>
            <a:chExt cx="1554474" cy="2289182"/>
          </a:xfrm>
        </p:grpSpPr>
        <p:cxnSp>
          <p:nvCxnSpPr>
            <p:cNvPr id="271" name="Conector recto 270"/>
            <p:cNvCxnSpPr/>
            <p:nvPr/>
          </p:nvCxnSpPr>
          <p:spPr>
            <a:xfrm>
              <a:off x="2312754" y="1884766"/>
              <a:ext cx="15544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CuadroTexto 271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73" name="Llamada con línea 2 (barra de énfasis) 27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76" name="Agrupar 275"/>
          <p:cNvGrpSpPr/>
          <p:nvPr/>
        </p:nvGrpSpPr>
        <p:grpSpPr>
          <a:xfrm>
            <a:off x="8119692" y="7054665"/>
            <a:ext cx="1319954" cy="1008000"/>
            <a:chOff x="2627954" y="3166776"/>
            <a:chExt cx="1319954" cy="1008000"/>
          </a:xfrm>
        </p:grpSpPr>
        <p:sp>
          <p:nvSpPr>
            <p:cNvPr id="277" name="Elipse 276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78" name="CuadroTexto 277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I6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0" name="Agrupar 279"/>
          <p:cNvGrpSpPr/>
          <p:nvPr/>
        </p:nvGrpSpPr>
        <p:grpSpPr>
          <a:xfrm>
            <a:off x="184173" y="8654976"/>
            <a:ext cx="1260000" cy="1116000"/>
            <a:chOff x="1098655" y="1275048"/>
            <a:chExt cx="1308879" cy="1237155"/>
          </a:xfrm>
        </p:grpSpPr>
        <p:sp>
          <p:nvSpPr>
            <p:cNvPr id="281" name="Extraer 280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82" name="CuadroTexto 281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7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3" name="Agrupar 282"/>
          <p:cNvGrpSpPr/>
          <p:nvPr/>
        </p:nvGrpSpPr>
        <p:grpSpPr>
          <a:xfrm>
            <a:off x="2765709" y="8848069"/>
            <a:ext cx="1314140" cy="738664"/>
            <a:chOff x="3014606" y="1463287"/>
            <a:chExt cx="1347329" cy="914599"/>
          </a:xfrm>
        </p:grpSpPr>
        <p:sp>
          <p:nvSpPr>
            <p:cNvPr id="284" name="Rectángulo 283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85" name="CuadroTexto 284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3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500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800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70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6" name="Agrupar 285"/>
          <p:cNvGrpSpPr/>
          <p:nvPr/>
        </p:nvGrpSpPr>
        <p:grpSpPr>
          <a:xfrm>
            <a:off x="1213418" y="6923159"/>
            <a:ext cx="1552291" cy="2289182"/>
            <a:chOff x="2314937" y="-404416"/>
            <a:chExt cx="1552291" cy="2289182"/>
          </a:xfrm>
        </p:grpSpPr>
        <p:cxnSp>
          <p:nvCxnSpPr>
            <p:cNvPr id="287" name="Conector recto 286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CuadroTexto 287"/>
            <p:cNvSpPr txBox="1"/>
            <p:nvPr/>
          </p:nvSpPr>
          <p:spPr>
            <a:xfrm>
              <a:off x="2314937" y="721996"/>
              <a:ext cx="1473881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89" name="Llamada con línea 2 (barra de énfasis) 28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90" name="Agrupar 289"/>
          <p:cNvGrpSpPr/>
          <p:nvPr/>
        </p:nvGrpSpPr>
        <p:grpSpPr>
          <a:xfrm>
            <a:off x="4008836" y="6900461"/>
            <a:ext cx="1552291" cy="2289182"/>
            <a:chOff x="2314937" y="-404416"/>
            <a:chExt cx="1552291" cy="2289182"/>
          </a:xfrm>
        </p:grpSpPr>
        <p:cxnSp>
          <p:nvCxnSpPr>
            <p:cNvPr id="291" name="Conector recto 290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CuadroTexto 291"/>
            <p:cNvSpPr txBox="1"/>
            <p:nvPr/>
          </p:nvSpPr>
          <p:spPr>
            <a:xfrm>
              <a:off x="2314937" y="721996"/>
              <a:ext cx="1455883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10000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93" name="Llamada con línea 2 (barra de énfasis) 29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99" name="Agrupar 298"/>
          <p:cNvGrpSpPr/>
          <p:nvPr/>
        </p:nvGrpSpPr>
        <p:grpSpPr>
          <a:xfrm>
            <a:off x="5540604" y="8539274"/>
            <a:ext cx="1319954" cy="1008000"/>
            <a:chOff x="2627954" y="3166776"/>
            <a:chExt cx="1319954" cy="1008000"/>
          </a:xfrm>
        </p:grpSpPr>
        <p:sp>
          <p:nvSpPr>
            <p:cNvPr id="300" name="Elipse 29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01" name="CuadroTexto 30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I7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03" name="Agrupar 302"/>
          <p:cNvGrpSpPr/>
          <p:nvPr/>
        </p:nvGrpSpPr>
        <p:grpSpPr>
          <a:xfrm>
            <a:off x="9577603" y="2159723"/>
            <a:ext cx="1260000" cy="1116000"/>
            <a:chOff x="1098655" y="1287116"/>
            <a:chExt cx="1308879" cy="1237155"/>
          </a:xfrm>
        </p:grpSpPr>
        <p:sp>
          <p:nvSpPr>
            <p:cNvPr id="304" name="Extraer 303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05" name="CuadroTexto 304"/>
            <p:cNvSpPr txBox="1"/>
            <p:nvPr/>
          </p:nvSpPr>
          <p:spPr>
            <a:xfrm>
              <a:off x="1098655" y="1477349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06" name="Agrupar 305"/>
          <p:cNvGrpSpPr/>
          <p:nvPr/>
        </p:nvGrpSpPr>
        <p:grpSpPr>
          <a:xfrm>
            <a:off x="10512947" y="431748"/>
            <a:ext cx="1661151" cy="2289182"/>
            <a:chOff x="2314937" y="-404416"/>
            <a:chExt cx="1661151" cy="2289182"/>
          </a:xfrm>
        </p:grpSpPr>
        <p:cxnSp>
          <p:nvCxnSpPr>
            <p:cNvPr id="307" name="Conector recto 306"/>
            <p:cNvCxnSpPr/>
            <p:nvPr/>
          </p:nvCxnSpPr>
          <p:spPr>
            <a:xfrm>
              <a:off x="263519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CuadroTexto 307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09" name="Llamada con línea 2 (barra de énfasis) 30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312" name="Conector recto 311"/>
          <p:cNvCxnSpPr/>
          <p:nvPr/>
        </p:nvCxnSpPr>
        <p:spPr>
          <a:xfrm>
            <a:off x="12182933" y="1690426"/>
            <a:ext cx="0" cy="1027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Agrupar 312"/>
          <p:cNvGrpSpPr/>
          <p:nvPr/>
        </p:nvGrpSpPr>
        <p:grpSpPr>
          <a:xfrm>
            <a:off x="9637189" y="3533438"/>
            <a:ext cx="1260000" cy="1116000"/>
            <a:chOff x="1098655" y="1275048"/>
            <a:chExt cx="1308879" cy="1237155"/>
          </a:xfrm>
        </p:grpSpPr>
        <p:sp>
          <p:nvSpPr>
            <p:cNvPr id="314" name="Extraer 313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15" name="CuadroTexto 314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16" name="Agrupar 315"/>
          <p:cNvGrpSpPr/>
          <p:nvPr/>
        </p:nvGrpSpPr>
        <p:grpSpPr>
          <a:xfrm>
            <a:off x="10666434" y="1801621"/>
            <a:ext cx="1552291" cy="2289182"/>
            <a:chOff x="2314937" y="-404416"/>
            <a:chExt cx="1552291" cy="2289182"/>
          </a:xfrm>
        </p:grpSpPr>
        <p:cxnSp>
          <p:nvCxnSpPr>
            <p:cNvPr id="317" name="Conector recto 316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CuadroTexto 317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19" name="Llamada con línea 2 (barra de énfasis) 31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23" name="Agrupar 322"/>
          <p:cNvGrpSpPr/>
          <p:nvPr/>
        </p:nvGrpSpPr>
        <p:grpSpPr>
          <a:xfrm>
            <a:off x="12170633" y="3798441"/>
            <a:ext cx="1319954" cy="1008000"/>
            <a:chOff x="2627954" y="3166776"/>
            <a:chExt cx="1319954" cy="1008000"/>
          </a:xfrm>
        </p:grpSpPr>
        <p:sp>
          <p:nvSpPr>
            <p:cNvPr id="324" name="Elipse 32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25" name="CuadroTexto 32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26" name="Agrupar 325"/>
          <p:cNvGrpSpPr/>
          <p:nvPr/>
        </p:nvGrpSpPr>
        <p:grpSpPr>
          <a:xfrm>
            <a:off x="9646446" y="4938773"/>
            <a:ext cx="1260000" cy="1116000"/>
            <a:chOff x="1098655" y="1287116"/>
            <a:chExt cx="1308879" cy="1237155"/>
          </a:xfrm>
        </p:grpSpPr>
        <p:sp>
          <p:nvSpPr>
            <p:cNvPr id="327" name="Extraer 326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28" name="CuadroTexto 327"/>
            <p:cNvSpPr txBox="1"/>
            <p:nvPr/>
          </p:nvSpPr>
          <p:spPr>
            <a:xfrm>
              <a:off x="1098655" y="1477349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5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29" name="Agrupar 328"/>
          <p:cNvGrpSpPr/>
          <p:nvPr/>
        </p:nvGrpSpPr>
        <p:grpSpPr>
          <a:xfrm>
            <a:off x="10701536" y="3210798"/>
            <a:ext cx="2020115" cy="2285975"/>
            <a:chOff x="2314937" y="-404416"/>
            <a:chExt cx="2020115" cy="2285975"/>
          </a:xfrm>
        </p:grpSpPr>
        <p:cxnSp>
          <p:nvCxnSpPr>
            <p:cNvPr id="330" name="Conector recto 329"/>
            <p:cNvCxnSpPr/>
            <p:nvPr/>
          </p:nvCxnSpPr>
          <p:spPr>
            <a:xfrm>
              <a:off x="2526335" y="1881559"/>
              <a:ext cx="180871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CuadroTexto 330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32" name="Llamada con línea 2 (barra de énfasis) 331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335" name="Conector recto 334"/>
          <p:cNvCxnSpPr/>
          <p:nvPr/>
        </p:nvCxnSpPr>
        <p:spPr>
          <a:xfrm>
            <a:off x="12721651" y="4799861"/>
            <a:ext cx="0" cy="689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6" name="Agrupar 335"/>
          <p:cNvGrpSpPr/>
          <p:nvPr/>
        </p:nvGrpSpPr>
        <p:grpSpPr>
          <a:xfrm>
            <a:off x="12721651" y="5798390"/>
            <a:ext cx="1314140" cy="738664"/>
            <a:chOff x="3014606" y="1463287"/>
            <a:chExt cx="1347329" cy="914599"/>
          </a:xfrm>
        </p:grpSpPr>
        <p:sp>
          <p:nvSpPr>
            <p:cNvPr id="337" name="Rectángulo 336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38" name="CuadroTexto 337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5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39" name="Agrupar 338"/>
          <p:cNvGrpSpPr/>
          <p:nvPr/>
        </p:nvGrpSpPr>
        <p:grpSpPr>
          <a:xfrm>
            <a:off x="12756177" y="7539631"/>
            <a:ext cx="1314140" cy="738664"/>
            <a:chOff x="3014606" y="1463287"/>
            <a:chExt cx="1347329" cy="914599"/>
          </a:xfrm>
        </p:grpSpPr>
        <p:sp>
          <p:nvSpPr>
            <p:cNvPr id="340" name="Rectángulo 339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41" name="CuadroTexto 340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6</a:t>
              </a:r>
              <a:endParaRPr lang="es-ES_tradnl" sz="1050" dirty="0" smtClean="0">
                <a:solidFill>
                  <a:schemeClr val="bg1">
                    <a:lumMod val="8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42" name="Agrupar 341"/>
          <p:cNvGrpSpPr/>
          <p:nvPr/>
        </p:nvGrpSpPr>
        <p:grpSpPr>
          <a:xfrm>
            <a:off x="10166802" y="7405597"/>
            <a:ext cx="1260000" cy="1116000"/>
            <a:chOff x="1098655" y="1275048"/>
            <a:chExt cx="1308879" cy="1237155"/>
          </a:xfrm>
        </p:grpSpPr>
        <p:sp>
          <p:nvSpPr>
            <p:cNvPr id="343" name="Extraer 342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44" name="CuadroTexto 343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45" name="Agrupar 344"/>
          <p:cNvGrpSpPr/>
          <p:nvPr/>
        </p:nvGrpSpPr>
        <p:grpSpPr>
          <a:xfrm>
            <a:off x="11196047" y="5673780"/>
            <a:ext cx="1552291" cy="2289182"/>
            <a:chOff x="2314937" y="-404416"/>
            <a:chExt cx="1552291" cy="2289182"/>
          </a:xfrm>
        </p:grpSpPr>
        <p:cxnSp>
          <p:nvCxnSpPr>
            <p:cNvPr id="346" name="Conector recto 345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CuadroTexto 346"/>
            <p:cNvSpPr txBox="1"/>
            <p:nvPr/>
          </p:nvSpPr>
          <p:spPr>
            <a:xfrm>
              <a:off x="2314937" y="721996"/>
              <a:ext cx="1473881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1500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48" name="Llamada con línea 2 (barra de énfasis) 347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350" name="Conector recto 349"/>
          <p:cNvCxnSpPr/>
          <p:nvPr/>
        </p:nvCxnSpPr>
        <p:spPr>
          <a:xfrm>
            <a:off x="13053790" y="4692519"/>
            <a:ext cx="0" cy="1136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13055609" y="6525553"/>
            <a:ext cx="0" cy="1062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CuadroTexto 352"/>
          <p:cNvSpPr txBox="1"/>
          <p:nvPr/>
        </p:nvSpPr>
        <p:spPr>
          <a:xfrm flipH="1">
            <a:off x="13574100" y="4771307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22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false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54" name="Llamada con línea 2 (barra de énfasis) 353"/>
          <p:cNvSpPr/>
          <p:nvPr/>
        </p:nvSpPr>
        <p:spPr>
          <a:xfrm rot="10800000" flipH="1">
            <a:off x="13752802" y="4729826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6" name="CuadroTexto 355"/>
          <p:cNvSpPr txBox="1"/>
          <p:nvPr/>
        </p:nvSpPr>
        <p:spPr>
          <a:xfrm flipH="1">
            <a:off x="13579433" y="6763008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23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false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57" name="Llamada con línea 2 (barra de énfasis) 356"/>
          <p:cNvSpPr/>
          <p:nvPr/>
        </p:nvSpPr>
        <p:spPr>
          <a:xfrm rot="10800000" flipH="1">
            <a:off x="13758135" y="6699758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362" name="Agrupar 361"/>
          <p:cNvGrpSpPr/>
          <p:nvPr/>
        </p:nvGrpSpPr>
        <p:grpSpPr>
          <a:xfrm>
            <a:off x="5538156" y="9552139"/>
            <a:ext cx="1260000" cy="1116000"/>
            <a:chOff x="1098655" y="1275048"/>
            <a:chExt cx="1308879" cy="1237155"/>
          </a:xfrm>
        </p:grpSpPr>
        <p:sp>
          <p:nvSpPr>
            <p:cNvPr id="363" name="Extraer 362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64" name="CuadroTexto 363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8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65" name="Agrupar 364"/>
          <p:cNvGrpSpPr/>
          <p:nvPr/>
        </p:nvGrpSpPr>
        <p:grpSpPr>
          <a:xfrm>
            <a:off x="8119692" y="9908522"/>
            <a:ext cx="1314140" cy="738664"/>
            <a:chOff x="3014606" y="1463287"/>
            <a:chExt cx="1347329" cy="914599"/>
          </a:xfrm>
        </p:grpSpPr>
        <p:sp>
          <p:nvSpPr>
            <p:cNvPr id="366" name="Rectángulo 365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67" name="CuadroTexto 366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7</a:t>
              </a:r>
              <a:endParaRPr lang="es-ES_tradnl" sz="1050" dirty="0" smtClean="0">
                <a:solidFill>
                  <a:schemeClr val="bg1">
                    <a:lumMod val="8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500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800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70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68" name="Agrupar 367"/>
          <p:cNvGrpSpPr/>
          <p:nvPr/>
        </p:nvGrpSpPr>
        <p:grpSpPr>
          <a:xfrm>
            <a:off x="6468632" y="7983612"/>
            <a:ext cx="1944974" cy="2289182"/>
            <a:chOff x="1922254" y="-404416"/>
            <a:chExt cx="1944974" cy="2289182"/>
          </a:xfrm>
        </p:grpSpPr>
        <p:cxnSp>
          <p:nvCxnSpPr>
            <p:cNvPr id="369" name="Conector recto 368"/>
            <p:cNvCxnSpPr/>
            <p:nvPr/>
          </p:nvCxnSpPr>
          <p:spPr>
            <a:xfrm>
              <a:off x="1922254" y="1884766"/>
              <a:ext cx="19449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0" name="CuadroTexto 369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71" name="Llamada con línea 2 (barra de énfasis) 370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72" name="Agrupar 371"/>
          <p:cNvGrpSpPr/>
          <p:nvPr/>
        </p:nvGrpSpPr>
        <p:grpSpPr>
          <a:xfrm>
            <a:off x="9362819" y="7960914"/>
            <a:ext cx="1552291" cy="2289182"/>
            <a:chOff x="2314937" y="-404416"/>
            <a:chExt cx="1552291" cy="2289182"/>
          </a:xfrm>
        </p:grpSpPr>
        <p:cxnSp>
          <p:nvCxnSpPr>
            <p:cNvPr id="373" name="Conector recto 372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CuadroTexto 373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75" name="Llamada con línea 2 (barra de énfasis) 374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81" name="Agrupar 380"/>
          <p:cNvGrpSpPr/>
          <p:nvPr/>
        </p:nvGrpSpPr>
        <p:grpSpPr>
          <a:xfrm>
            <a:off x="10894587" y="9599727"/>
            <a:ext cx="1319954" cy="1008000"/>
            <a:chOff x="2627954" y="3166776"/>
            <a:chExt cx="1319954" cy="1008000"/>
          </a:xfrm>
        </p:grpSpPr>
        <p:sp>
          <p:nvSpPr>
            <p:cNvPr id="382" name="Elipse 381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83" name="CuadroTexto 382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84" name="Agrupar 383"/>
          <p:cNvGrpSpPr/>
          <p:nvPr/>
        </p:nvGrpSpPr>
        <p:grpSpPr>
          <a:xfrm>
            <a:off x="11971136" y="7961035"/>
            <a:ext cx="1554474" cy="2289182"/>
            <a:chOff x="2312754" y="-404416"/>
            <a:chExt cx="1554474" cy="2289182"/>
          </a:xfrm>
        </p:grpSpPr>
        <p:cxnSp>
          <p:nvCxnSpPr>
            <p:cNvPr id="385" name="Conector recto 384"/>
            <p:cNvCxnSpPr/>
            <p:nvPr/>
          </p:nvCxnSpPr>
          <p:spPr>
            <a:xfrm>
              <a:off x="2312754" y="1884766"/>
              <a:ext cx="15544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6" name="CuadroTexto 38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87" name="Llamada con línea 2 (barra de énfasis) 38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89" name="Agrupar 388"/>
          <p:cNvGrpSpPr/>
          <p:nvPr/>
        </p:nvGrpSpPr>
        <p:grpSpPr>
          <a:xfrm>
            <a:off x="13505087" y="9599848"/>
            <a:ext cx="1319954" cy="1008000"/>
            <a:chOff x="2627954" y="3166776"/>
            <a:chExt cx="1319954" cy="1008000"/>
          </a:xfrm>
        </p:grpSpPr>
        <p:sp>
          <p:nvSpPr>
            <p:cNvPr id="390" name="Elipse 38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91" name="CuadroTexto 39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I9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405" name="CuadroTexto 404"/>
          <p:cNvSpPr txBox="1"/>
          <p:nvPr/>
        </p:nvSpPr>
        <p:spPr>
          <a:xfrm>
            <a:off x="11138936" y="74434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12675807" y="1084756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14046602" y="45200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8" name="CuadroTexto 407"/>
          <p:cNvSpPr txBox="1"/>
          <p:nvPr/>
        </p:nvSpPr>
        <p:spPr>
          <a:xfrm>
            <a:off x="14057862" y="181374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" name="CuadroTexto 408"/>
          <p:cNvSpPr txBox="1"/>
          <p:nvPr/>
        </p:nvSpPr>
        <p:spPr>
          <a:xfrm>
            <a:off x="14648597" y="268443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9357973" y="202040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9357973" y="345085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9357973" y="488776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10898195" y="250540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11040399" y="387700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11084938" y="529292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12550573" y="357227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8" name="CuadroTexto 417"/>
          <p:cNvSpPr txBox="1"/>
          <p:nvPr/>
        </p:nvSpPr>
        <p:spPr>
          <a:xfrm>
            <a:off x="13021030" y="484745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9" name="CuadroTexto 418"/>
          <p:cNvSpPr txBox="1"/>
          <p:nvPr/>
        </p:nvSpPr>
        <p:spPr>
          <a:xfrm>
            <a:off x="12418994" y="587897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0" name="CuadroTexto 419"/>
          <p:cNvSpPr txBox="1"/>
          <p:nvPr/>
        </p:nvSpPr>
        <p:spPr>
          <a:xfrm>
            <a:off x="13021030" y="679688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1" name="CuadroTexto 420"/>
          <p:cNvSpPr txBox="1"/>
          <p:nvPr/>
        </p:nvSpPr>
        <p:spPr>
          <a:xfrm>
            <a:off x="14036958" y="784039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2" name="CuadroTexto 421"/>
          <p:cNvSpPr txBox="1"/>
          <p:nvPr/>
        </p:nvSpPr>
        <p:spPr>
          <a:xfrm>
            <a:off x="11492089" y="772961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3" name="CuadroTexto 422"/>
          <p:cNvSpPr txBox="1"/>
          <p:nvPr/>
        </p:nvSpPr>
        <p:spPr>
          <a:xfrm>
            <a:off x="9894851" y="740200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4" name="CuadroTexto 423"/>
          <p:cNvSpPr txBox="1"/>
          <p:nvPr/>
        </p:nvSpPr>
        <p:spPr>
          <a:xfrm>
            <a:off x="-896" y="694615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5" name="CuadroTexto 424"/>
          <p:cNvSpPr txBox="1"/>
          <p:nvPr/>
        </p:nvSpPr>
        <p:spPr>
          <a:xfrm>
            <a:off x="1566395" y="750024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6" name="CuadroTexto 425"/>
          <p:cNvSpPr txBox="1"/>
          <p:nvPr/>
        </p:nvSpPr>
        <p:spPr>
          <a:xfrm>
            <a:off x="2719725" y="713384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7" name="CuadroTexto 426"/>
          <p:cNvSpPr txBox="1"/>
          <p:nvPr/>
        </p:nvSpPr>
        <p:spPr>
          <a:xfrm>
            <a:off x="4364877" y="747905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8" name="CuadroTexto 427"/>
          <p:cNvSpPr txBox="1"/>
          <p:nvPr/>
        </p:nvSpPr>
        <p:spPr>
          <a:xfrm>
            <a:off x="5496085" y="693363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9" name="CuadroTexto 428"/>
          <p:cNvSpPr txBox="1"/>
          <p:nvPr/>
        </p:nvSpPr>
        <p:spPr>
          <a:xfrm>
            <a:off x="6987672" y="750024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1" name="CuadroTexto 430"/>
          <p:cNvSpPr txBox="1"/>
          <p:nvPr/>
        </p:nvSpPr>
        <p:spPr>
          <a:xfrm>
            <a:off x="8239433" y="6892174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-42982" y="841545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1524309" y="896953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2677639" y="860313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5" name="CuadroTexto 434"/>
          <p:cNvSpPr txBox="1"/>
          <p:nvPr/>
        </p:nvSpPr>
        <p:spPr>
          <a:xfrm>
            <a:off x="4322791" y="894834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6" name="CuadroTexto 435"/>
          <p:cNvSpPr txBox="1"/>
          <p:nvPr/>
        </p:nvSpPr>
        <p:spPr>
          <a:xfrm>
            <a:off x="5574259" y="840317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5171557" y="986151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" name="CuadroTexto 439"/>
          <p:cNvSpPr txBox="1"/>
          <p:nvPr/>
        </p:nvSpPr>
        <p:spPr>
          <a:xfrm>
            <a:off x="6923681" y="1002480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8536743" y="970538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9722163" y="1000362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10811948" y="1040653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12344958" y="1002480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13596719" y="941674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0" name="Conector recto 449"/>
          <p:cNvCxnSpPr/>
          <p:nvPr/>
        </p:nvCxnSpPr>
        <p:spPr>
          <a:xfrm>
            <a:off x="13081904" y="8266480"/>
            <a:ext cx="0" cy="681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CuadroTexto 450"/>
          <p:cNvSpPr txBox="1"/>
          <p:nvPr/>
        </p:nvSpPr>
        <p:spPr>
          <a:xfrm flipH="1">
            <a:off x="13605728" y="8503935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25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452" name="Llamada con línea 2 (barra de énfasis) 451"/>
          <p:cNvSpPr/>
          <p:nvPr/>
        </p:nvSpPr>
        <p:spPr>
          <a:xfrm rot="10800000" flipH="1">
            <a:off x="13784430" y="8440685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53" name="CuadroTexto 452"/>
          <p:cNvSpPr txBox="1"/>
          <p:nvPr/>
        </p:nvSpPr>
        <p:spPr>
          <a:xfrm>
            <a:off x="12828454" y="873378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4" name="Conector recto 453"/>
          <p:cNvCxnSpPr/>
          <p:nvPr/>
        </p:nvCxnSpPr>
        <p:spPr>
          <a:xfrm>
            <a:off x="11589168" y="8940225"/>
            <a:ext cx="14881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/>
          <p:cNvCxnSpPr/>
          <p:nvPr/>
        </p:nvCxnSpPr>
        <p:spPr>
          <a:xfrm>
            <a:off x="11606400" y="8950961"/>
            <a:ext cx="0" cy="681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29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adroTexto 155"/>
          <p:cNvSpPr txBox="1"/>
          <p:nvPr/>
        </p:nvSpPr>
        <p:spPr>
          <a:xfrm>
            <a:off x="13747923" y="-4857"/>
            <a:ext cx="1282723" cy="483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Model</a:t>
            </a:r>
            <a:r>
              <a:rPr lang="es-ES_tradnl" dirty="0" smtClean="0"/>
              <a:t> 2</a:t>
            </a:r>
          </a:p>
        </p:txBody>
      </p:sp>
      <p:grpSp>
        <p:nvGrpSpPr>
          <p:cNvPr id="100" name="Agrupar 99"/>
          <p:cNvGrpSpPr/>
          <p:nvPr/>
        </p:nvGrpSpPr>
        <p:grpSpPr>
          <a:xfrm>
            <a:off x="152761" y="619830"/>
            <a:ext cx="1260000" cy="1116000"/>
            <a:chOff x="1098655" y="1275048"/>
            <a:chExt cx="1308879" cy="1237155"/>
          </a:xfrm>
        </p:grpSpPr>
        <p:sp>
          <p:nvSpPr>
            <p:cNvPr id="101" name="Extraer 100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02" name="CuadroTexto 101"/>
            <p:cNvSpPr txBox="1"/>
            <p:nvPr/>
          </p:nvSpPr>
          <p:spPr>
            <a:xfrm>
              <a:off x="1098655" y="147734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06" name="Agrupar 105"/>
          <p:cNvGrpSpPr/>
          <p:nvPr/>
        </p:nvGrpSpPr>
        <p:grpSpPr>
          <a:xfrm>
            <a:off x="2734297" y="812924"/>
            <a:ext cx="1314140" cy="734312"/>
            <a:chOff x="3014606" y="1463287"/>
            <a:chExt cx="1347329" cy="909210"/>
          </a:xfrm>
        </p:grpSpPr>
        <p:sp>
          <p:nvSpPr>
            <p:cNvPr id="107" name="Rectángulo 106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08" name="CuadroTexto 107"/>
            <p:cNvSpPr txBox="1"/>
            <p:nvPr/>
          </p:nvSpPr>
          <p:spPr>
            <a:xfrm>
              <a:off x="3014606" y="1463287"/>
              <a:ext cx="1216282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09" name="Agrupar 108"/>
          <p:cNvGrpSpPr/>
          <p:nvPr/>
        </p:nvGrpSpPr>
        <p:grpSpPr>
          <a:xfrm>
            <a:off x="1182006" y="-1111987"/>
            <a:ext cx="1552291" cy="2289182"/>
            <a:chOff x="2314937" y="-404416"/>
            <a:chExt cx="1552291" cy="2289182"/>
          </a:xfrm>
        </p:grpSpPr>
        <p:cxnSp>
          <p:nvCxnSpPr>
            <p:cNvPr id="110" name="Conector recto 109"/>
            <p:cNvCxnSpPr>
              <a:endCxn id="109" idx="1"/>
            </p:cNvCxnSpPr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CuadroTexto 110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12" name="Llamada con línea 2 (barra de énfasis) 111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113" name="Agrupar 112"/>
          <p:cNvGrpSpPr/>
          <p:nvPr/>
        </p:nvGrpSpPr>
        <p:grpSpPr>
          <a:xfrm>
            <a:off x="3977424" y="-1134685"/>
            <a:ext cx="1552291" cy="2289182"/>
            <a:chOff x="2314937" y="-404416"/>
            <a:chExt cx="1552291" cy="2289182"/>
          </a:xfrm>
        </p:grpSpPr>
        <p:cxnSp>
          <p:nvCxnSpPr>
            <p:cNvPr id="114" name="Conector recto 113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CuadroTexto 114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16" name="Llamada con línea 2 (barra de énfasis) 115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124" name="Agrupar 123"/>
          <p:cNvGrpSpPr/>
          <p:nvPr/>
        </p:nvGrpSpPr>
        <p:grpSpPr>
          <a:xfrm>
            <a:off x="2734297" y="4714852"/>
            <a:ext cx="1317600" cy="730800"/>
            <a:chOff x="3014606" y="1477348"/>
            <a:chExt cx="1347329" cy="895149"/>
          </a:xfrm>
        </p:grpSpPr>
        <p:sp>
          <p:nvSpPr>
            <p:cNvPr id="125" name="Rectángulo 124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26" name="CuadroTexto 125"/>
            <p:cNvSpPr txBox="1"/>
            <p:nvPr/>
          </p:nvSpPr>
          <p:spPr>
            <a:xfrm>
              <a:off x="3014606" y="1503408"/>
              <a:ext cx="1216282" cy="73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100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20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28" name="Agrupar 127"/>
          <p:cNvGrpSpPr/>
          <p:nvPr/>
        </p:nvGrpSpPr>
        <p:grpSpPr>
          <a:xfrm>
            <a:off x="126916" y="4491627"/>
            <a:ext cx="1260000" cy="1116000"/>
            <a:chOff x="1098655" y="1287116"/>
            <a:chExt cx="1308879" cy="1237155"/>
          </a:xfrm>
        </p:grpSpPr>
        <p:sp>
          <p:nvSpPr>
            <p:cNvPr id="129" name="Extraer 128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30" name="CuadroTexto 129"/>
            <p:cNvSpPr txBox="1"/>
            <p:nvPr/>
          </p:nvSpPr>
          <p:spPr>
            <a:xfrm>
              <a:off x="1098655" y="1477349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31" name="Agrupar 130"/>
          <p:cNvGrpSpPr/>
          <p:nvPr/>
        </p:nvGrpSpPr>
        <p:grpSpPr>
          <a:xfrm>
            <a:off x="1182006" y="2763652"/>
            <a:ext cx="1552291" cy="2289182"/>
            <a:chOff x="2314937" y="-404416"/>
            <a:chExt cx="1552291" cy="2289182"/>
          </a:xfrm>
        </p:grpSpPr>
        <p:cxnSp>
          <p:nvCxnSpPr>
            <p:cNvPr id="132" name="Conector recto 131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CuadroTexto 132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34" name="Llamada con línea 2 (barra de énfasis) 133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139" name="Conector recto 138"/>
          <p:cNvCxnSpPr/>
          <p:nvPr/>
        </p:nvCxnSpPr>
        <p:spPr>
          <a:xfrm>
            <a:off x="3327457" y="3945537"/>
            <a:ext cx="2701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uadroTexto 139"/>
          <p:cNvSpPr txBox="1"/>
          <p:nvPr/>
        </p:nvSpPr>
        <p:spPr>
          <a:xfrm>
            <a:off x="4048438" y="2782767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3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41" name="Llamada con línea 2 (barra de énfasis) 140"/>
          <p:cNvSpPr/>
          <p:nvPr/>
        </p:nvSpPr>
        <p:spPr>
          <a:xfrm rot="16200000">
            <a:off x="3951084" y="1753708"/>
            <a:ext cx="1594021" cy="139931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2" name="Conector recto 141"/>
          <p:cNvCxnSpPr>
            <a:endCxn id="126" idx="0"/>
          </p:cNvCxnSpPr>
          <p:nvPr/>
        </p:nvCxnSpPr>
        <p:spPr>
          <a:xfrm>
            <a:off x="3329020" y="3945537"/>
            <a:ext cx="0" cy="790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4060011" y="5143484"/>
            <a:ext cx="28559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uadroTexto 144"/>
          <p:cNvSpPr txBox="1"/>
          <p:nvPr/>
        </p:nvSpPr>
        <p:spPr>
          <a:xfrm>
            <a:off x="4766011" y="3980714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5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46" name="Llamada con línea 2 (barra de énfasis) 145"/>
          <p:cNvSpPr/>
          <p:nvPr/>
        </p:nvSpPr>
        <p:spPr>
          <a:xfrm rot="16200000">
            <a:off x="4668657" y="2940769"/>
            <a:ext cx="1594021" cy="139931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7" name="Conector recto 146"/>
          <p:cNvCxnSpPr/>
          <p:nvPr/>
        </p:nvCxnSpPr>
        <p:spPr>
          <a:xfrm>
            <a:off x="6915978" y="4557183"/>
            <a:ext cx="0" cy="586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Agrupar 150"/>
          <p:cNvGrpSpPr/>
          <p:nvPr/>
        </p:nvGrpSpPr>
        <p:grpSpPr>
          <a:xfrm>
            <a:off x="3824610" y="4206851"/>
            <a:ext cx="1776118" cy="2289182"/>
            <a:chOff x="2091110" y="-404416"/>
            <a:chExt cx="1776118" cy="2289182"/>
          </a:xfrm>
        </p:grpSpPr>
        <p:cxnSp>
          <p:nvCxnSpPr>
            <p:cNvPr id="152" name="Conector recto 151"/>
            <p:cNvCxnSpPr/>
            <p:nvPr/>
          </p:nvCxnSpPr>
          <p:spPr>
            <a:xfrm>
              <a:off x="2091110" y="1884766"/>
              <a:ext cx="17761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CuadroTexto 152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6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54" name="Llamada con línea 2 (barra de énfasis) 153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155" name="Conector recto 154"/>
          <p:cNvCxnSpPr/>
          <p:nvPr/>
        </p:nvCxnSpPr>
        <p:spPr>
          <a:xfrm flipH="1">
            <a:off x="3829681" y="5072741"/>
            <a:ext cx="0" cy="1423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CuadroTexto 162"/>
          <p:cNvSpPr txBox="1"/>
          <p:nvPr/>
        </p:nvSpPr>
        <p:spPr>
          <a:xfrm>
            <a:off x="0" y="314892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64" name="CuadroTexto 163"/>
          <p:cNvSpPr txBox="1"/>
          <p:nvPr/>
        </p:nvSpPr>
        <p:spPr>
          <a:xfrm>
            <a:off x="1548660" y="938277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2898976" y="633531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4385620" y="930078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6004314" y="280791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9" name="CuadroTexto 168"/>
          <p:cNvSpPr txBox="1"/>
          <p:nvPr/>
        </p:nvSpPr>
        <p:spPr>
          <a:xfrm>
            <a:off x="6071689" y="1979996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70" name="CuadroTexto 169"/>
          <p:cNvSpPr txBox="1"/>
          <p:nvPr/>
        </p:nvSpPr>
        <p:spPr>
          <a:xfrm>
            <a:off x="4278449" y="3701260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1" name="CuadroTexto 170"/>
          <p:cNvSpPr txBox="1"/>
          <p:nvPr/>
        </p:nvSpPr>
        <p:spPr>
          <a:xfrm>
            <a:off x="7076773" y="3377059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8558" y="4258251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1486733" y="476267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" name="CuadroTexto 173"/>
          <p:cNvSpPr txBox="1"/>
          <p:nvPr/>
        </p:nvSpPr>
        <p:spPr>
          <a:xfrm>
            <a:off x="5026082" y="490324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5" name="CuadroTexto 174"/>
          <p:cNvSpPr txBox="1"/>
          <p:nvPr/>
        </p:nvSpPr>
        <p:spPr>
          <a:xfrm>
            <a:off x="2795321" y="4485151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4364877" y="6263943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8" name="CuadroTexto 177"/>
          <p:cNvSpPr txBox="1"/>
          <p:nvPr/>
        </p:nvSpPr>
        <p:spPr>
          <a:xfrm>
            <a:off x="6144178" y="5572060"/>
            <a:ext cx="441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2" name="Agrupar 91"/>
          <p:cNvGrpSpPr/>
          <p:nvPr/>
        </p:nvGrpSpPr>
        <p:grpSpPr>
          <a:xfrm>
            <a:off x="5509192" y="504128"/>
            <a:ext cx="1319954" cy="1008000"/>
            <a:chOff x="2627954" y="3166776"/>
            <a:chExt cx="1319954" cy="1008000"/>
          </a:xfrm>
        </p:grpSpPr>
        <p:sp>
          <p:nvSpPr>
            <p:cNvPr id="93" name="Elipse 92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94" name="CuadroTexto 93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95" name="Agrupar 94"/>
          <p:cNvGrpSpPr/>
          <p:nvPr/>
        </p:nvGrpSpPr>
        <p:grpSpPr>
          <a:xfrm>
            <a:off x="5522194" y="2289082"/>
            <a:ext cx="1319954" cy="1008000"/>
            <a:chOff x="2627954" y="3166776"/>
            <a:chExt cx="1319954" cy="1008000"/>
          </a:xfrm>
        </p:grpSpPr>
        <p:sp>
          <p:nvSpPr>
            <p:cNvPr id="96" name="Elipse 95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97" name="CuadroTexto 96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79" name="Agrupar 178"/>
          <p:cNvGrpSpPr/>
          <p:nvPr/>
        </p:nvGrpSpPr>
        <p:grpSpPr>
          <a:xfrm>
            <a:off x="6364960" y="3562476"/>
            <a:ext cx="1319954" cy="1008000"/>
            <a:chOff x="2627954" y="3166776"/>
            <a:chExt cx="1319954" cy="1008000"/>
          </a:xfrm>
        </p:grpSpPr>
        <p:sp>
          <p:nvSpPr>
            <p:cNvPr id="180" name="Elipse 17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81" name="CuadroTexto 18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182" name="Agrupar 181"/>
          <p:cNvGrpSpPr/>
          <p:nvPr/>
        </p:nvGrpSpPr>
        <p:grpSpPr>
          <a:xfrm>
            <a:off x="5574030" y="5829260"/>
            <a:ext cx="1319954" cy="1008000"/>
            <a:chOff x="2627954" y="3166776"/>
            <a:chExt cx="1319954" cy="1008000"/>
          </a:xfrm>
        </p:grpSpPr>
        <p:sp>
          <p:nvSpPr>
            <p:cNvPr id="183" name="Elipse 182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184" name="CuadroTexto 183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I4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04" name="Agrupar 203"/>
          <p:cNvGrpSpPr/>
          <p:nvPr/>
        </p:nvGrpSpPr>
        <p:grpSpPr>
          <a:xfrm>
            <a:off x="8523318" y="754388"/>
            <a:ext cx="1260000" cy="1116000"/>
            <a:chOff x="1098655" y="1275048"/>
            <a:chExt cx="1308879" cy="1237155"/>
          </a:xfrm>
        </p:grpSpPr>
        <p:sp>
          <p:nvSpPr>
            <p:cNvPr id="205" name="Extraer 204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06" name="CuadroTexto 205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07" name="Agrupar 206"/>
          <p:cNvGrpSpPr/>
          <p:nvPr/>
        </p:nvGrpSpPr>
        <p:grpSpPr>
          <a:xfrm>
            <a:off x="11104854" y="947481"/>
            <a:ext cx="1314140" cy="738664"/>
            <a:chOff x="3014606" y="1463287"/>
            <a:chExt cx="1347329" cy="914599"/>
          </a:xfrm>
        </p:grpSpPr>
        <p:sp>
          <p:nvSpPr>
            <p:cNvPr id="208" name="Rectángulo 207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09" name="CuadroTexto 208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10" name="Agrupar 209"/>
          <p:cNvGrpSpPr/>
          <p:nvPr/>
        </p:nvGrpSpPr>
        <p:grpSpPr>
          <a:xfrm>
            <a:off x="9552563" y="-977429"/>
            <a:ext cx="1552291" cy="2289182"/>
            <a:chOff x="2314937" y="-404416"/>
            <a:chExt cx="1552291" cy="2289182"/>
          </a:xfrm>
        </p:grpSpPr>
        <p:cxnSp>
          <p:nvCxnSpPr>
            <p:cNvPr id="211" name="Conector recto 210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CuadroTexto 211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16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13" name="Llamada con línea 2 (barra de énfasis) 21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14" name="Agrupar 213"/>
          <p:cNvGrpSpPr/>
          <p:nvPr/>
        </p:nvGrpSpPr>
        <p:grpSpPr>
          <a:xfrm>
            <a:off x="12347981" y="-1000127"/>
            <a:ext cx="1552291" cy="2289182"/>
            <a:chOff x="2314937" y="-404416"/>
            <a:chExt cx="1552291" cy="2289182"/>
          </a:xfrm>
        </p:grpSpPr>
        <p:cxnSp>
          <p:nvCxnSpPr>
            <p:cNvPr id="215" name="Conector recto 214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CuadroTexto 21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17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17" name="Llamada con línea 2 (barra de énfasis) 21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sp>
        <p:nvSpPr>
          <p:cNvPr id="218" name="CuadroTexto 217"/>
          <p:cNvSpPr txBox="1"/>
          <p:nvPr/>
        </p:nvSpPr>
        <p:spPr>
          <a:xfrm>
            <a:off x="8370557" y="449450"/>
            <a:ext cx="330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17</a:t>
            </a:r>
            <a:endParaRPr lang="es-ES_tradnl" sz="11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9864787" y="107283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18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23" name="Agrupar 222"/>
          <p:cNvGrpSpPr/>
          <p:nvPr/>
        </p:nvGrpSpPr>
        <p:grpSpPr>
          <a:xfrm>
            <a:off x="13879749" y="638686"/>
            <a:ext cx="1319954" cy="1008000"/>
            <a:chOff x="2627954" y="3166776"/>
            <a:chExt cx="1319954" cy="1008000"/>
          </a:xfrm>
        </p:grpSpPr>
        <p:sp>
          <p:nvSpPr>
            <p:cNvPr id="224" name="Elipse 22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25" name="CuadroTexto 22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cxnSp>
        <p:nvCxnSpPr>
          <p:cNvPr id="240" name="Conector recto 239"/>
          <p:cNvCxnSpPr/>
          <p:nvPr/>
        </p:nvCxnSpPr>
        <p:spPr>
          <a:xfrm>
            <a:off x="14416091" y="2757815"/>
            <a:ext cx="0" cy="1327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Agrupar 242"/>
          <p:cNvGrpSpPr/>
          <p:nvPr/>
        </p:nvGrpSpPr>
        <p:grpSpPr>
          <a:xfrm>
            <a:off x="13842065" y="1730064"/>
            <a:ext cx="1319954" cy="1008000"/>
            <a:chOff x="2627954" y="3166776"/>
            <a:chExt cx="1319954" cy="1008000"/>
          </a:xfrm>
        </p:grpSpPr>
        <p:sp>
          <p:nvSpPr>
            <p:cNvPr id="244" name="Elipse 24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45" name="CuadroTexto 24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246" name="CuadroTexto 245"/>
          <p:cNvSpPr txBox="1"/>
          <p:nvPr/>
        </p:nvSpPr>
        <p:spPr>
          <a:xfrm>
            <a:off x="12520145" y="2814269"/>
            <a:ext cx="1399314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19</a:t>
            </a:r>
          </a:p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10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1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10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47" name="Llamada con línea 2 (barra de énfasis) 246"/>
          <p:cNvSpPr/>
          <p:nvPr/>
        </p:nvSpPr>
        <p:spPr>
          <a:xfrm rot="10800000">
            <a:off x="12111021" y="2642161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48" name="Agrupar 247"/>
          <p:cNvGrpSpPr/>
          <p:nvPr/>
        </p:nvGrpSpPr>
        <p:grpSpPr>
          <a:xfrm>
            <a:off x="152762" y="7170246"/>
            <a:ext cx="1259999" cy="1116000"/>
            <a:chOff x="1098656" y="1275048"/>
            <a:chExt cx="1308878" cy="1237155"/>
          </a:xfrm>
        </p:grpSpPr>
        <p:sp>
          <p:nvSpPr>
            <p:cNvPr id="249" name="Extraer 248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50" name="CuadroTexto 249"/>
            <p:cNvSpPr txBox="1"/>
            <p:nvPr/>
          </p:nvSpPr>
          <p:spPr>
            <a:xfrm>
              <a:off x="1098656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6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51" name="Agrupar 250"/>
          <p:cNvGrpSpPr/>
          <p:nvPr/>
        </p:nvGrpSpPr>
        <p:grpSpPr>
          <a:xfrm>
            <a:off x="2734297" y="7363339"/>
            <a:ext cx="1314140" cy="738664"/>
            <a:chOff x="3014606" y="1463287"/>
            <a:chExt cx="1347329" cy="914599"/>
          </a:xfrm>
        </p:grpSpPr>
        <p:sp>
          <p:nvSpPr>
            <p:cNvPr id="252" name="Rectángulo 251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53" name="CuadroTexto 252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200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300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50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54" name="Agrupar 253"/>
          <p:cNvGrpSpPr/>
          <p:nvPr/>
        </p:nvGrpSpPr>
        <p:grpSpPr>
          <a:xfrm>
            <a:off x="1182006" y="5438429"/>
            <a:ext cx="1552291" cy="2289182"/>
            <a:chOff x="2314937" y="-404416"/>
            <a:chExt cx="1552291" cy="2289182"/>
          </a:xfrm>
        </p:grpSpPr>
        <p:cxnSp>
          <p:nvCxnSpPr>
            <p:cNvPr id="255" name="Conector recto 254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CuadroTexto 25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57" name="Llamada con línea 2 (barra de énfasis) 25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58" name="Agrupar 257"/>
          <p:cNvGrpSpPr/>
          <p:nvPr/>
        </p:nvGrpSpPr>
        <p:grpSpPr>
          <a:xfrm>
            <a:off x="3977424" y="5415731"/>
            <a:ext cx="1552291" cy="2289182"/>
            <a:chOff x="2314937" y="-404416"/>
            <a:chExt cx="1552291" cy="2289182"/>
          </a:xfrm>
        </p:grpSpPr>
        <p:cxnSp>
          <p:nvCxnSpPr>
            <p:cNvPr id="259" name="Conector recto 258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CuadroTexto 259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61" name="Llamada con línea 2 (barra de énfasis) 260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67" name="Agrupar 266"/>
          <p:cNvGrpSpPr/>
          <p:nvPr/>
        </p:nvGrpSpPr>
        <p:grpSpPr>
          <a:xfrm>
            <a:off x="5509192" y="7054544"/>
            <a:ext cx="1319954" cy="1008000"/>
            <a:chOff x="2627954" y="3166776"/>
            <a:chExt cx="1319954" cy="1008000"/>
          </a:xfrm>
        </p:grpSpPr>
        <p:sp>
          <p:nvSpPr>
            <p:cNvPr id="268" name="Elipse 267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69" name="CuadroTexto 268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70" name="Agrupar 269"/>
          <p:cNvGrpSpPr/>
          <p:nvPr/>
        </p:nvGrpSpPr>
        <p:grpSpPr>
          <a:xfrm>
            <a:off x="6585741" y="5415852"/>
            <a:ext cx="1554474" cy="2289182"/>
            <a:chOff x="2312754" y="-404416"/>
            <a:chExt cx="1554474" cy="2289182"/>
          </a:xfrm>
        </p:grpSpPr>
        <p:cxnSp>
          <p:nvCxnSpPr>
            <p:cNvPr id="271" name="Conector recto 270"/>
            <p:cNvCxnSpPr/>
            <p:nvPr/>
          </p:nvCxnSpPr>
          <p:spPr>
            <a:xfrm>
              <a:off x="2312754" y="1884766"/>
              <a:ext cx="15544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CuadroTexto 271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73" name="Llamada con línea 2 (barra de énfasis) 27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76" name="Agrupar 275"/>
          <p:cNvGrpSpPr/>
          <p:nvPr/>
        </p:nvGrpSpPr>
        <p:grpSpPr>
          <a:xfrm>
            <a:off x="8119692" y="7054665"/>
            <a:ext cx="1319954" cy="1008000"/>
            <a:chOff x="2627954" y="3166776"/>
            <a:chExt cx="1319954" cy="1008000"/>
          </a:xfrm>
        </p:grpSpPr>
        <p:sp>
          <p:nvSpPr>
            <p:cNvPr id="277" name="Elipse 276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78" name="CuadroTexto 277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I6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0" name="Agrupar 279"/>
          <p:cNvGrpSpPr/>
          <p:nvPr/>
        </p:nvGrpSpPr>
        <p:grpSpPr>
          <a:xfrm>
            <a:off x="184173" y="8654976"/>
            <a:ext cx="1260000" cy="1116000"/>
            <a:chOff x="1098655" y="1275048"/>
            <a:chExt cx="1308879" cy="1237155"/>
          </a:xfrm>
        </p:grpSpPr>
        <p:sp>
          <p:nvSpPr>
            <p:cNvPr id="281" name="Extraer 280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82" name="CuadroTexto 281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7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3" name="Agrupar 282"/>
          <p:cNvGrpSpPr/>
          <p:nvPr/>
        </p:nvGrpSpPr>
        <p:grpSpPr>
          <a:xfrm>
            <a:off x="2765709" y="8848069"/>
            <a:ext cx="1314140" cy="738664"/>
            <a:chOff x="3014606" y="1463287"/>
            <a:chExt cx="1347329" cy="914599"/>
          </a:xfrm>
        </p:grpSpPr>
        <p:sp>
          <p:nvSpPr>
            <p:cNvPr id="284" name="Rectángulo 283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285" name="CuadroTexto 284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3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500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800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70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286" name="Agrupar 285"/>
          <p:cNvGrpSpPr/>
          <p:nvPr/>
        </p:nvGrpSpPr>
        <p:grpSpPr>
          <a:xfrm>
            <a:off x="1213418" y="6923159"/>
            <a:ext cx="1552291" cy="2289182"/>
            <a:chOff x="2314937" y="-404416"/>
            <a:chExt cx="1552291" cy="2289182"/>
          </a:xfrm>
        </p:grpSpPr>
        <p:cxnSp>
          <p:nvCxnSpPr>
            <p:cNvPr id="287" name="Conector recto 286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CuadroTexto 287"/>
            <p:cNvSpPr txBox="1"/>
            <p:nvPr/>
          </p:nvSpPr>
          <p:spPr>
            <a:xfrm>
              <a:off x="2314937" y="721996"/>
              <a:ext cx="1473881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89" name="Llamada con línea 2 (barra de énfasis) 28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90" name="Agrupar 289"/>
          <p:cNvGrpSpPr/>
          <p:nvPr/>
        </p:nvGrpSpPr>
        <p:grpSpPr>
          <a:xfrm>
            <a:off x="4008836" y="6900461"/>
            <a:ext cx="1552291" cy="2289182"/>
            <a:chOff x="2314937" y="-404416"/>
            <a:chExt cx="1552291" cy="2289182"/>
          </a:xfrm>
        </p:grpSpPr>
        <p:cxnSp>
          <p:nvCxnSpPr>
            <p:cNvPr id="291" name="Conector recto 290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CuadroTexto 291"/>
            <p:cNvSpPr txBox="1"/>
            <p:nvPr/>
          </p:nvSpPr>
          <p:spPr>
            <a:xfrm>
              <a:off x="2314937" y="721996"/>
              <a:ext cx="1455883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10000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293" name="Llamada con línea 2 (barra de énfasis) 292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299" name="Agrupar 298"/>
          <p:cNvGrpSpPr/>
          <p:nvPr/>
        </p:nvGrpSpPr>
        <p:grpSpPr>
          <a:xfrm>
            <a:off x="5540604" y="8539274"/>
            <a:ext cx="1319954" cy="1008000"/>
            <a:chOff x="2627954" y="3166776"/>
            <a:chExt cx="1319954" cy="1008000"/>
          </a:xfrm>
        </p:grpSpPr>
        <p:sp>
          <p:nvSpPr>
            <p:cNvPr id="300" name="Elipse 29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01" name="CuadroTexto 30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I7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03" name="Agrupar 302"/>
          <p:cNvGrpSpPr/>
          <p:nvPr/>
        </p:nvGrpSpPr>
        <p:grpSpPr>
          <a:xfrm>
            <a:off x="9577603" y="2159723"/>
            <a:ext cx="1260000" cy="1116000"/>
            <a:chOff x="1098655" y="1287116"/>
            <a:chExt cx="1308879" cy="1237155"/>
          </a:xfrm>
        </p:grpSpPr>
        <p:sp>
          <p:nvSpPr>
            <p:cNvPr id="304" name="Extraer 303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05" name="CuadroTexto 304"/>
            <p:cNvSpPr txBox="1"/>
            <p:nvPr/>
          </p:nvSpPr>
          <p:spPr>
            <a:xfrm>
              <a:off x="1098655" y="1477349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06" name="Agrupar 305"/>
          <p:cNvGrpSpPr/>
          <p:nvPr/>
        </p:nvGrpSpPr>
        <p:grpSpPr>
          <a:xfrm>
            <a:off x="10512947" y="431748"/>
            <a:ext cx="1661151" cy="2289182"/>
            <a:chOff x="2314937" y="-404416"/>
            <a:chExt cx="1661151" cy="2289182"/>
          </a:xfrm>
        </p:grpSpPr>
        <p:cxnSp>
          <p:nvCxnSpPr>
            <p:cNvPr id="307" name="Conector recto 306"/>
            <p:cNvCxnSpPr/>
            <p:nvPr/>
          </p:nvCxnSpPr>
          <p:spPr>
            <a:xfrm>
              <a:off x="263519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CuadroTexto 307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09" name="Llamada con línea 2 (barra de énfasis) 30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312" name="Conector recto 311"/>
          <p:cNvCxnSpPr/>
          <p:nvPr/>
        </p:nvCxnSpPr>
        <p:spPr>
          <a:xfrm>
            <a:off x="12182933" y="1690426"/>
            <a:ext cx="0" cy="1027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Agrupar 312"/>
          <p:cNvGrpSpPr/>
          <p:nvPr/>
        </p:nvGrpSpPr>
        <p:grpSpPr>
          <a:xfrm>
            <a:off x="9637189" y="3533438"/>
            <a:ext cx="1260000" cy="1116000"/>
            <a:chOff x="1098655" y="1275048"/>
            <a:chExt cx="1308879" cy="1237155"/>
          </a:xfrm>
        </p:grpSpPr>
        <p:sp>
          <p:nvSpPr>
            <p:cNvPr id="314" name="Extraer 313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15" name="CuadroTexto 314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4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16" name="Agrupar 315"/>
          <p:cNvGrpSpPr/>
          <p:nvPr/>
        </p:nvGrpSpPr>
        <p:grpSpPr>
          <a:xfrm>
            <a:off x="10666434" y="1801621"/>
            <a:ext cx="1552291" cy="2289182"/>
            <a:chOff x="2314937" y="-404416"/>
            <a:chExt cx="1552291" cy="2289182"/>
          </a:xfrm>
        </p:grpSpPr>
        <p:cxnSp>
          <p:nvCxnSpPr>
            <p:cNvPr id="317" name="Conector recto 316"/>
            <p:cNvCxnSpPr/>
            <p:nvPr/>
          </p:nvCxnSpPr>
          <p:spPr>
            <a:xfrm>
              <a:off x="2526335" y="1881559"/>
              <a:ext cx="1340893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CuadroTexto 317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19" name="Llamada con línea 2 (barra de énfasis) 318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23" name="Agrupar 322"/>
          <p:cNvGrpSpPr/>
          <p:nvPr/>
        </p:nvGrpSpPr>
        <p:grpSpPr>
          <a:xfrm>
            <a:off x="12170633" y="3798441"/>
            <a:ext cx="1319954" cy="1008000"/>
            <a:chOff x="2627954" y="3166776"/>
            <a:chExt cx="1319954" cy="1008000"/>
          </a:xfrm>
        </p:grpSpPr>
        <p:sp>
          <p:nvSpPr>
            <p:cNvPr id="324" name="Elipse 323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25" name="CuadroTexto 324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I10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26" name="Agrupar 325"/>
          <p:cNvGrpSpPr/>
          <p:nvPr/>
        </p:nvGrpSpPr>
        <p:grpSpPr>
          <a:xfrm>
            <a:off x="9646446" y="4938773"/>
            <a:ext cx="1260000" cy="1116000"/>
            <a:chOff x="1098655" y="1287116"/>
            <a:chExt cx="1308879" cy="1237155"/>
          </a:xfrm>
        </p:grpSpPr>
        <p:sp>
          <p:nvSpPr>
            <p:cNvPr id="327" name="Extraer 326"/>
            <p:cNvSpPr/>
            <p:nvPr/>
          </p:nvSpPr>
          <p:spPr>
            <a:xfrm rot="5400000">
              <a:off x="1151879" y="1268617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28" name="CuadroTexto 327"/>
            <p:cNvSpPr txBox="1"/>
            <p:nvPr/>
          </p:nvSpPr>
          <p:spPr>
            <a:xfrm>
              <a:off x="1098655" y="1477349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5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29" name="Agrupar 328"/>
          <p:cNvGrpSpPr/>
          <p:nvPr/>
        </p:nvGrpSpPr>
        <p:grpSpPr>
          <a:xfrm>
            <a:off x="10701536" y="3210798"/>
            <a:ext cx="2020115" cy="2285975"/>
            <a:chOff x="2314937" y="-404416"/>
            <a:chExt cx="2020115" cy="2285975"/>
          </a:xfrm>
        </p:grpSpPr>
        <p:cxnSp>
          <p:nvCxnSpPr>
            <p:cNvPr id="330" name="Conector recto 329"/>
            <p:cNvCxnSpPr/>
            <p:nvPr/>
          </p:nvCxnSpPr>
          <p:spPr>
            <a:xfrm>
              <a:off x="2526335" y="1881559"/>
              <a:ext cx="180871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CuadroTexto 330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32" name="Llamada con línea 2 (barra de énfasis) 331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cxnSp>
        <p:nvCxnSpPr>
          <p:cNvPr id="335" name="Conector recto 334"/>
          <p:cNvCxnSpPr/>
          <p:nvPr/>
        </p:nvCxnSpPr>
        <p:spPr>
          <a:xfrm>
            <a:off x="12721651" y="4799861"/>
            <a:ext cx="0" cy="689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2" name="Agrupar 361"/>
          <p:cNvGrpSpPr/>
          <p:nvPr/>
        </p:nvGrpSpPr>
        <p:grpSpPr>
          <a:xfrm>
            <a:off x="5303072" y="9543945"/>
            <a:ext cx="1260000" cy="1116000"/>
            <a:chOff x="1098655" y="1275048"/>
            <a:chExt cx="1308879" cy="1237155"/>
          </a:xfrm>
        </p:grpSpPr>
        <p:sp>
          <p:nvSpPr>
            <p:cNvPr id="363" name="Extraer 362"/>
            <p:cNvSpPr/>
            <p:nvPr/>
          </p:nvSpPr>
          <p:spPr>
            <a:xfrm rot="5400000">
              <a:off x="1151879" y="1256549"/>
              <a:ext cx="1237155" cy="1274154"/>
            </a:xfrm>
            <a:prstGeom prst="flowChartExtra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64" name="CuadroTexto 363"/>
            <p:cNvSpPr txBox="1"/>
            <p:nvPr/>
          </p:nvSpPr>
          <p:spPr>
            <a:xfrm>
              <a:off x="1098655" y="1477348"/>
              <a:ext cx="1216282" cy="81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8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External: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 smtClean="0"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WLevel: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L1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Alfa: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A29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65" name="Agrupar 364"/>
          <p:cNvGrpSpPr/>
          <p:nvPr/>
        </p:nvGrpSpPr>
        <p:grpSpPr>
          <a:xfrm>
            <a:off x="8119692" y="9745232"/>
            <a:ext cx="1314140" cy="738664"/>
            <a:chOff x="3014606" y="1463287"/>
            <a:chExt cx="1347329" cy="914599"/>
          </a:xfrm>
        </p:grpSpPr>
        <p:sp>
          <p:nvSpPr>
            <p:cNvPr id="366" name="Rectángulo 365"/>
            <p:cNvSpPr/>
            <p:nvPr/>
          </p:nvSpPr>
          <p:spPr>
            <a:xfrm>
              <a:off x="3014606" y="1477348"/>
              <a:ext cx="1347329" cy="89514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67" name="CuadroTexto 366"/>
            <p:cNvSpPr txBox="1"/>
            <p:nvPr/>
          </p:nvSpPr>
          <p:spPr>
            <a:xfrm>
              <a:off x="3014606" y="1463287"/>
              <a:ext cx="1216282" cy="914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>
                  <a:solidFill>
                    <a:schemeClr val="bg1">
                      <a:lumMod val="8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7</a:t>
              </a:r>
              <a:endParaRPr lang="es-ES_tradnl" sz="1050" dirty="0" smtClean="0">
                <a:solidFill>
                  <a:schemeClr val="bg1">
                    <a:lumMod val="8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Min Gain: 500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Max Gain: 800 </a:t>
              </a:r>
            </a:p>
            <a:p>
              <a:r>
                <a:rPr lang="es-ES_tradnl" sz="1050" dirty="0" smtClean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Redundancy: 70</a:t>
              </a:r>
              <a:endParaRPr lang="es-ES_tradnl" sz="105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68" name="Agrupar 367"/>
          <p:cNvGrpSpPr/>
          <p:nvPr/>
        </p:nvGrpSpPr>
        <p:grpSpPr>
          <a:xfrm>
            <a:off x="6510515" y="7809547"/>
            <a:ext cx="1643128" cy="2281624"/>
            <a:chOff x="2223752" y="694464"/>
            <a:chExt cx="1643128" cy="2281624"/>
          </a:xfrm>
        </p:grpSpPr>
        <p:cxnSp>
          <p:nvCxnSpPr>
            <p:cNvPr id="369" name="Conector recto 368"/>
            <p:cNvCxnSpPr/>
            <p:nvPr/>
          </p:nvCxnSpPr>
          <p:spPr>
            <a:xfrm flipV="1">
              <a:off x="2223752" y="2975452"/>
              <a:ext cx="1615450" cy="6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0" name="CuadroTexto 369"/>
            <p:cNvSpPr txBox="1"/>
            <p:nvPr/>
          </p:nvSpPr>
          <p:spPr>
            <a:xfrm>
              <a:off x="2447510" y="1854449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27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71" name="Llamada con línea 2 (barra de énfasis) 370"/>
            <p:cNvSpPr/>
            <p:nvPr/>
          </p:nvSpPr>
          <p:spPr>
            <a:xfrm rot="16200000">
              <a:off x="2370212" y="791817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72" name="Agrupar 371"/>
          <p:cNvGrpSpPr/>
          <p:nvPr/>
        </p:nvGrpSpPr>
        <p:grpSpPr>
          <a:xfrm>
            <a:off x="9362819" y="7797624"/>
            <a:ext cx="1552291" cy="2289182"/>
            <a:chOff x="2314937" y="-404416"/>
            <a:chExt cx="1552291" cy="2289182"/>
          </a:xfrm>
        </p:grpSpPr>
        <p:cxnSp>
          <p:nvCxnSpPr>
            <p:cNvPr id="373" name="Conector recto 372"/>
            <p:cNvCxnSpPr/>
            <p:nvPr/>
          </p:nvCxnSpPr>
          <p:spPr>
            <a:xfrm>
              <a:off x="2407534" y="1881559"/>
              <a:ext cx="1459694" cy="32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CuadroTexto 373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75" name="Llamada con línea 2 (barra de énfasis) 374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81" name="Agrupar 380"/>
          <p:cNvGrpSpPr/>
          <p:nvPr/>
        </p:nvGrpSpPr>
        <p:grpSpPr>
          <a:xfrm>
            <a:off x="10894587" y="9436437"/>
            <a:ext cx="1319954" cy="1008000"/>
            <a:chOff x="2627954" y="3166776"/>
            <a:chExt cx="1319954" cy="1008000"/>
          </a:xfrm>
        </p:grpSpPr>
        <p:sp>
          <p:nvSpPr>
            <p:cNvPr id="382" name="Elipse 381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83" name="CuadroTexto 382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I8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grpSp>
        <p:nvGrpSpPr>
          <p:cNvPr id="384" name="Agrupar 383"/>
          <p:cNvGrpSpPr/>
          <p:nvPr/>
        </p:nvGrpSpPr>
        <p:grpSpPr>
          <a:xfrm>
            <a:off x="11971136" y="7797745"/>
            <a:ext cx="1554474" cy="2289182"/>
            <a:chOff x="2312754" y="-404416"/>
            <a:chExt cx="1554474" cy="2289182"/>
          </a:xfrm>
        </p:grpSpPr>
        <p:cxnSp>
          <p:nvCxnSpPr>
            <p:cNvPr id="385" name="Conector recto 384"/>
            <p:cNvCxnSpPr/>
            <p:nvPr/>
          </p:nvCxnSpPr>
          <p:spPr>
            <a:xfrm>
              <a:off x="2312754" y="1884766"/>
              <a:ext cx="15544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6" name="CuadroTexto 385"/>
            <p:cNvSpPr txBox="1"/>
            <p:nvPr/>
          </p:nvSpPr>
          <p:spPr>
            <a:xfrm>
              <a:off x="2314938" y="721996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29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387" name="Llamada con línea 2 (barra de énfasis) 386"/>
            <p:cNvSpPr/>
            <p:nvPr/>
          </p:nvSpPr>
          <p:spPr>
            <a:xfrm rot="16200000">
              <a:off x="2217584" y="-307063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grpSp>
        <p:nvGrpSpPr>
          <p:cNvPr id="389" name="Agrupar 388"/>
          <p:cNvGrpSpPr/>
          <p:nvPr/>
        </p:nvGrpSpPr>
        <p:grpSpPr>
          <a:xfrm>
            <a:off x="13505087" y="9436558"/>
            <a:ext cx="1319954" cy="1008000"/>
            <a:chOff x="2627954" y="3166776"/>
            <a:chExt cx="1319954" cy="1008000"/>
          </a:xfrm>
        </p:grpSpPr>
        <p:sp>
          <p:nvSpPr>
            <p:cNvPr id="390" name="Elipse 38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91" name="CuadroTexto 390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I9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405" name="CuadroTexto 404"/>
          <p:cNvSpPr txBox="1"/>
          <p:nvPr/>
        </p:nvSpPr>
        <p:spPr>
          <a:xfrm>
            <a:off x="11138936" y="74434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12675807" y="1084756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14046602" y="45200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8" name="CuadroTexto 407"/>
          <p:cNvSpPr txBox="1"/>
          <p:nvPr/>
        </p:nvSpPr>
        <p:spPr>
          <a:xfrm>
            <a:off x="13976458" y="288200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" name="CuadroTexto 408"/>
          <p:cNvSpPr txBox="1"/>
          <p:nvPr/>
        </p:nvSpPr>
        <p:spPr>
          <a:xfrm>
            <a:off x="7970126" y="4060266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9357973" y="202040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9357973" y="345085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smtClean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9357973" y="506169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10898195" y="250540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11040399" y="387700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11084938" y="529292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12550573" y="357227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4" name="CuadroTexto 423"/>
          <p:cNvSpPr txBox="1"/>
          <p:nvPr/>
        </p:nvSpPr>
        <p:spPr>
          <a:xfrm>
            <a:off x="-896" y="694615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5" name="CuadroTexto 424"/>
          <p:cNvSpPr txBox="1"/>
          <p:nvPr/>
        </p:nvSpPr>
        <p:spPr>
          <a:xfrm>
            <a:off x="1566395" y="750024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6" name="CuadroTexto 425"/>
          <p:cNvSpPr txBox="1"/>
          <p:nvPr/>
        </p:nvSpPr>
        <p:spPr>
          <a:xfrm>
            <a:off x="2719725" y="713384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7" name="CuadroTexto 426"/>
          <p:cNvSpPr txBox="1"/>
          <p:nvPr/>
        </p:nvSpPr>
        <p:spPr>
          <a:xfrm>
            <a:off x="4364877" y="747905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8" name="CuadroTexto 427"/>
          <p:cNvSpPr txBox="1"/>
          <p:nvPr/>
        </p:nvSpPr>
        <p:spPr>
          <a:xfrm>
            <a:off x="5496085" y="693363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9" name="CuadroTexto 428"/>
          <p:cNvSpPr txBox="1"/>
          <p:nvPr/>
        </p:nvSpPr>
        <p:spPr>
          <a:xfrm>
            <a:off x="6987672" y="750024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1" name="CuadroTexto 430"/>
          <p:cNvSpPr txBox="1"/>
          <p:nvPr/>
        </p:nvSpPr>
        <p:spPr>
          <a:xfrm>
            <a:off x="8239433" y="6892174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-42982" y="8415450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1524309" y="896953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2677639" y="860313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5" name="CuadroTexto 434"/>
          <p:cNvSpPr txBox="1"/>
          <p:nvPr/>
        </p:nvSpPr>
        <p:spPr>
          <a:xfrm>
            <a:off x="4322791" y="894834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6" name="CuadroTexto 435"/>
          <p:cNvSpPr txBox="1"/>
          <p:nvPr/>
        </p:nvSpPr>
        <p:spPr>
          <a:xfrm>
            <a:off x="5574259" y="840317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48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4996348" y="9983759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50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" name="CuadroTexto 439"/>
          <p:cNvSpPr txBox="1"/>
          <p:nvPr/>
        </p:nvSpPr>
        <p:spPr>
          <a:xfrm>
            <a:off x="6923681" y="986151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51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8536743" y="9542093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9722163" y="984033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11049317" y="926225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12344958" y="9861518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13596719" y="925345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56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62" name="Conector recto 261"/>
          <p:cNvCxnSpPr/>
          <p:nvPr/>
        </p:nvCxnSpPr>
        <p:spPr>
          <a:xfrm>
            <a:off x="6041988" y="3297082"/>
            <a:ext cx="0" cy="648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3952030" y="5329556"/>
            <a:ext cx="36622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7614285" y="2271452"/>
            <a:ext cx="0" cy="3058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CuadroTexto 310"/>
          <p:cNvSpPr txBox="1"/>
          <p:nvPr/>
        </p:nvSpPr>
        <p:spPr>
          <a:xfrm>
            <a:off x="7775080" y="1091328"/>
            <a:ext cx="221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21" name="Agrupar 320"/>
          <p:cNvGrpSpPr/>
          <p:nvPr/>
        </p:nvGrpSpPr>
        <p:grpSpPr>
          <a:xfrm>
            <a:off x="7063267" y="1276745"/>
            <a:ext cx="1319954" cy="1008000"/>
            <a:chOff x="2627954" y="3166776"/>
            <a:chExt cx="1319954" cy="1008000"/>
          </a:xfrm>
        </p:grpSpPr>
        <p:sp>
          <p:nvSpPr>
            <p:cNvPr id="333" name="Elipse 332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34" name="CuadroTexto 333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Pos_Id: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I3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T12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349" name="CuadroTexto 348"/>
          <p:cNvSpPr txBox="1"/>
          <p:nvPr/>
        </p:nvSpPr>
        <p:spPr>
          <a:xfrm>
            <a:off x="8164197" y="2603162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19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52" name="Llamada con línea 2 (barra de énfasis) 351"/>
          <p:cNvSpPr/>
          <p:nvPr/>
        </p:nvSpPr>
        <p:spPr>
          <a:xfrm rot="10800000" flipH="1">
            <a:off x="8309673" y="2477819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5" name="CuadroTexto 354"/>
          <p:cNvSpPr txBox="1"/>
          <p:nvPr/>
        </p:nvSpPr>
        <p:spPr>
          <a:xfrm>
            <a:off x="7594218" y="243376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58" name="Conector recto 357"/>
          <p:cNvCxnSpPr/>
          <p:nvPr/>
        </p:nvCxnSpPr>
        <p:spPr>
          <a:xfrm>
            <a:off x="7983136" y="3893048"/>
            <a:ext cx="0" cy="2396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CuadroTexto 358"/>
          <p:cNvSpPr txBox="1"/>
          <p:nvPr/>
        </p:nvSpPr>
        <p:spPr>
          <a:xfrm>
            <a:off x="8523318" y="4378238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26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false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61" name="Llamada con línea 2 (barra de énfasis) 360"/>
          <p:cNvSpPr/>
          <p:nvPr/>
        </p:nvSpPr>
        <p:spPr>
          <a:xfrm rot="10800000" flipH="1">
            <a:off x="8679228" y="4272556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376" name="Conector recto 375"/>
          <p:cNvCxnSpPr/>
          <p:nvPr/>
        </p:nvCxnSpPr>
        <p:spPr>
          <a:xfrm>
            <a:off x="7975795" y="3890064"/>
            <a:ext cx="1694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6676067" y="6289578"/>
            <a:ext cx="12997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>
            <a:off x="10429239" y="5691138"/>
            <a:ext cx="0" cy="1999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CuadroTexto 378"/>
          <p:cNvSpPr txBox="1"/>
          <p:nvPr/>
        </p:nvSpPr>
        <p:spPr>
          <a:xfrm>
            <a:off x="10969421" y="6176328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22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false</a:t>
            </a:r>
            <a:endParaRPr lang="es-ES_tradnl" sz="1050" dirty="0" smtClean="0">
              <a:latin typeface="Tahoma" charset="0"/>
              <a:ea typeface="Tahoma" charset="0"/>
              <a:cs typeface="Tahoma" charset="0"/>
            </a:endParaRP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10409172" y="5853447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8" name="Llamada con línea 2 (barra de énfasis) 387"/>
          <p:cNvSpPr/>
          <p:nvPr/>
        </p:nvSpPr>
        <p:spPr>
          <a:xfrm rot="10800000" flipH="1">
            <a:off x="11125331" y="6070646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393" name="Conector recto 392"/>
          <p:cNvCxnSpPr/>
          <p:nvPr/>
        </p:nvCxnSpPr>
        <p:spPr>
          <a:xfrm>
            <a:off x="9213219" y="7690403"/>
            <a:ext cx="12160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13219464" y="4087596"/>
            <a:ext cx="1211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CuadroTexto 394"/>
          <p:cNvSpPr txBox="1"/>
          <p:nvPr/>
        </p:nvSpPr>
        <p:spPr>
          <a:xfrm>
            <a:off x="13613783" y="178311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29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96" name="Conector recto 395"/>
          <p:cNvCxnSpPr/>
          <p:nvPr/>
        </p:nvCxnSpPr>
        <p:spPr>
          <a:xfrm>
            <a:off x="14186966" y="8125166"/>
            <a:ext cx="0" cy="1327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7" name="Agrupar 396"/>
          <p:cNvGrpSpPr/>
          <p:nvPr/>
        </p:nvGrpSpPr>
        <p:grpSpPr>
          <a:xfrm>
            <a:off x="13612940" y="7097415"/>
            <a:ext cx="1319954" cy="1008000"/>
            <a:chOff x="2627954" y="3166776"/>
            <a:chExt cx="1319954" cy="1008000"/>
          </a:xfrm>
        </p:grpSpPr>
        <p:sp>
          <p:nvSpPr>
            <p:cNvPr id="398" name="Elipse 397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399" name="CuadroTexto 398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400" name="CuadroTexto 399"/>
          <p:cNvSpPr txBox="1"/>
          <p:nvPr/>
        </p:nvSpPr>
        <p:spPr>
          <a:xfrm>
            <a:off x="12291020" y="8181620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24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401" name="CuadroTexto 400"/>
          <p:cNvSpPr txBox="1"/>
          <p:nvPr/>
        </p:nvSpPr>
        <p:spPr>
          <a:xfrm>
            <a:off x="13747333" y="8249351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33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2" name="CuadroTexto 401"/>
          <p:cNvSpPr txBox="1"/>
          <p:nvPr/>
        </p:nvSpPr>
        <p:spPr>
          <a:xfrm>
            <a:off x="13384658" y="7150462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34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3" name="Llamada con línea 2 (barra de énfasis) 402"/>
          <p:cNvSpPr/>
          <p:nvPr/>
        </p:nvSpPr>
        <p:spPr>
          <a:xfrm rot="10800000">
            <a:off x="11896566" y="8151230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404" name="Conector recto 403"/>
          <p:cNvCxnSpPr/>
          <p:nvPr/>
        </p:nvCxnSpPr>
        <p:spPr>
          <a:xfrm>
            <a:off x="14186966" y="5771200"/>
            <a:ext cx="0" cy="1327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7" name="Agrupar 416"/>
          <p:cNvGrpSpPr/>
          <p:nvPr/>
        </p:nvGrpSpPr>
        <p:grpSpPr>
          <a:xfrm>
            <a:off x="13612940" y="4743449"/>
            <a:ext cx="1319954" cy="1008000"/>
            <a:chOff x="2627954" y="3166776"/>
            <a:chExt cx="1319954" cy="1008000"/>
          </a:xfrm>
        </p:grpSpPr>
        <p:sp>
          <p:nvSpPr>
            <p:cNvPr id="430" name="Elipse 429"/>
            <p:cNvSpPr/>
            <p:nvPr/>
          </p:nvSpPr>
          <p:spPr>
            <a:xfrm>
              <a:off x="2627954" y="3166776"/>
              <a:ext cx="1102037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  <p:sp>
          <p:nvSpPr>
            <p:cNvPr id="437" name="CuadroTexto 436"/>
            <p:cNvSpPr txBox="1"/>
            <p:nvPr/>
          </p:nvSpPr>
          <p:spPr>
            <a:xfrm>
              <a:off x="2731626" y="3296028"/>
              <a:ext cx="1216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1050" dirty="0" err="1" smtClean="0">
                  <a:latin typeface="Tahoma" charset="0"/>
                  <a:ea typeface="Tahoma" charset="0"/>
                  <a:cs typeface="Tahoma" charset="0"/>
                </a:rPr>
                <a:t>Pos_Id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: </a:t>
              </a:r>
              <a:r>
                <a:rPr lang="es-ES_tradnl" sz="1050" dirty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</a:t>
              </a:r>
              <a:endPara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Name: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I11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Type: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Virtual: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true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</p:grpSp>
      <p:sp>
        <p:nvSpPr>
          <p:cNvPr id="438" name="CuadroTexto 437"/>
          <p:cNvSpPr txBox="1"/>
          <p:nvPr/>
        </p:nvSpPr>
        <p:spPr>
          <a:xfrm>
            <a:off x="12291020" y="5827654"/>
            <a:ext cx="13993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Id: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23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Main Route: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true</a:t>
            </a:r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_tradnl" sz="1050" dirty="0" smtClean="0">
                <a:latin typeface="Tahoma" charset="0"/>
                <a:ea typeface="Tahoma" charset="0"/>
                <a:cs typeface="Tahoma" charset="0"/>
              </a:rPr>
              <a:t>Current Limit: </a:t>
            </a:r>
            <a:r>
              <a:rPr lang="es-ES_tradnl" sz="105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2000</a:t>
            </a:r>
            <a:endParaRPr lang="es-ES_tradnl" sz="105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13747333" y="5895385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35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13384658" y="4796496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36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8" name="Llamada con línea 2 (barra de énfasis) 447"/>
          <p:cNvSpPr/>
          <p:nvPr/>
        </p:nvSpPr>
        <p:spPr>
          <a:xfrm rot="10800000">
            <a:off x="11907092" y="5755965"/>
            <a:ext cx="1594021" cy="7807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39"/>
              <a:gd name="adj6" fmla="val -43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449" name="Agrupar 448"/>
          <p:cNvGrpSpPr/>
          <p:nvPr/>
        </p:nvGrpSpPr>
        <p:grpSpPr>
          <a:xfrm>
            <a:off x="6620039" y="6557561"/>
            <a:ext cx="1643128" cy="2281624"/>
            <a:chOff x="2223752" y="694464"/>
            <a:chExt cx="1643128" cy="2281624"/>
          </a:xfrm>
        </p:grpSpPr>
        <p:cxnSp>
          <p:nvCxnSpPr>
            <p:cNvPr id="450" name="Conector recto 449"/>
            <p:cNvCxnSpPr/>
            <p:nvPr/>
          </p:nvCxnSpPr>
          <p:spPr>
            <a:xfrm flipV="1">
              <a:off x="2223752" y="2975452"/>
              <a:ext cx="1615450" cy="6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CuadroTexto 450"/>
            <p:cNvSpPr txBox="1"/>
            <p:nvPr/>
          </p:nvSpPr>
          <p:spPr>
            <a:xfrm>
              <a:off x="2447510" y="1854449"/>
              <a:ext cx="1399314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Id: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25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Main Route: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false</a:t>
              </a:r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 </a:t>
              </a:r>
            </a:p>
            <a:p>
              <a:r>
                <a:rPr lang="es-ES_tradnl" sz="1050" dirty="0" smtClean="0">
                  <a:latin typeface="Tahoma" charset="0"/>
                  <a:ea typeface="Tahoma" charset="0"/>
                  <a:cs typeface="Tahoma" charset="0"/>
                </a:rPr>
                <a:t>Current Limit: </a:t>
              </a:r>
              <a:r>
                <a:rPr lang="es-ES_tradnl" sz="1050" dirty="0" smtClean="0">
                  <a:solidFill>
                    <a:schemeClr val="accent1">
                      <a:lumMod val="75000"/>
                    </a:schemeClr>
                  </a:solidFill>
                  <a:latin typeface="Tahoma" charset="0"/>
                  <a:ea typeface="Tahoma" charset="0"/>
                  <a:cs typeface="Tahoma" charset="0"/>
                </a:rPr>
                <a:t>9000</a:t>
              </a:r>
              <a:endParaRPr lang="es-ES_tradnl" sz="105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452" name="Llamada con línea 2 (barra de énfasis) 451"/>
            <p:cNvSpPr/>
            <p:nvPr/>
          </p:nvSpPr>
          <p:spPr>
            <a:xfrm rot="16200000">
              <a:off x="2370212" y="791817"/>
              <a:ext cx="1594021" cy="1399315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0839"/>
                <a:gd name="adj6" fmla="val -4356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400"/>
            </a:p>
          </p:txBody>
        </p:sp>
      </p:grpSp>
      <p:sp>
        <p:nvSpPr>
          <p:cNvPr id="453" name="CuadroTexto 452"/>
          <p:cNvSpPr txBox="1"/>
          <p:nvPr/>
        </p:nvSpPr>
        <p:spPr>
          <a:xfrm>
            <a:off x="7033205" y="8631304"/>
            <a:ext cx="454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accent6">
                    <a:lumMod val="75000"/>
                  </a:schemeClr>
                </a:solidFill>
              </a:rPr>
              <a:t>49</a:t>
            </a:r>
            <a:endParaRPr lang="es-ES_tradnl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4" name="Conector recto 453"/>
          <p:cNvCxnSpPr/>
          <p:nvPr/>
        </p:nvCxnSpPr>
        <p:spPr>
          <a:xfrm>
            <a:off x="8235489" y="8834827"/>
            <a:ext cx="0" cy="968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45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</TotalTime>
  <Words>1436</Words>
  <Application>Microsoft Macintosh PowerPoint</Application>
  <PresentationFormat>Personalizado</PresentationFormat>
  <Paragraphs>510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Tahoma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69</cp:revision>
  <dcterms:created xsi:type="dcterms:W3CDTF">2018-04-20T07:46:59Z</dcterms:created>
  <dcterms:modified xsi:type="dcterms:W3CDTF">2018-04-25T20:42:18Z</dcterms:modified>
</cp:coreProperties>
</file>